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8"/>
  </p:notesMasterIdLst>
  <p:sldIdLst>
    <p:sldId id="256" r:id="rId2"/>
    <p:sldId id="360" r:id="rId3"/>
    <p:sldId id="359" r:id="rId4"/>
    <p:sldId id="407" r:id="rId5"/>
    <p:sldId id="408" r:id="rId6"/>
    <p:sldId id="409" r:id="rId7"/>
    <p:sldId id="410" r:id="rId8"/>
    <p:sldId id="411" r:id="rId9"/>
    <p:sldId id="412" r:id="rId10"/>
    <p:sldId id="413" r:id="rId11"/>
    <p:sldId id="414" r:id="rId12"/>
    <p:sldId id="415" r:id="rId13"/>
    <p:sldId id="416" r:id="rId14"/>
    <p:sldId id="417" r:id="rId15"/>
    <p:sldId id="418" r:id="rId16"/>
    <p:sldId id="420" r:id="rId17"/>
    <p:sldId id="419" r:id="rId18"/>
    <p:sldId id="421" r:id="rId19"/>
    <p:sldId id="422" r:id="rId20"/>
    <p:sldId id="423" r:id="rId21"/>
    <p:sldId id="424" r:id="rId22"/>
    <p:sldId id="425" r:id="rId23"/>
    <p:sldId id="426" r:id="rId24"/>
    <p:sldId id="427" r:id="rId25"/>
    <p:sldId id="428" r:id="rId26"/>
    <p:sldId id="429" r:id="rId27"/>
    <p:sldId id="430" r:id="rId28"/>
    <p:sldId id="431" r:id="rId29"/>
    <p:sldId id="432" r:id="rId30"/>
    <p:sldId id="433" r:id="rId31"/>
    <p:sldId id="434" r:id="rId32"/>
    <p:sldId id="435" r:id="rId33"/>
    <p:sldId id="436" r:id="rId34"/>
    <p:sldId id="437" r:id="rId35"/>
    <p:sldId id="438" r:id="rId36"/>
    <p:sldId id="439"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116" d="100"/>
          <a:sy n="116" d="100"/>
        </p:scale>
        <p:origin x="16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9" Type="http://schemas.openxmlformats.org/officeDocument/2006/relationships/presProps" Target="presProps.xml" /><Relationship Id="rId3" Type="http://schemas.openxmlformats.org/officeDocument/2006/relationships/slide" Target="slides/slide2.xml" /><Relationship Id="rId21" Type="http://schemas.openxmlformats.org/officeDocument/2006/relationships/slide" Target="slides/slide20.xml" /><Relationship Id="rId34" Type="http://schemas.openxmlformats.org/officeDocument/2006/relationships/slide" Target="slides/slide33.xml" /><Relationship Id="rId42" Type="http://schemas.openxmlformats.org/officeDocument/2006/relationships/tableStyles" Target="tableStyle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notesMaster" Target="notesMasters/notesMaster1.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slide" Target="slides/slide28.xml" /><Relationship Id="rId41"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slide" Target="slides/slide31.xml" /><Relationship Id="rId37" Type="http://schemas.openxmlformats.org/officeDocument/2006/relationships/slide" Target="slides/slide36.xml" /><Relationship Id="rId40" Type="http://schemas.openxmlformats.org/officeDocument/2006/relationships/viewProps" Target="view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slide" Target="slides/slide30.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slide" Target="slides/slide34.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r">
              <a:defRPr sz="1200"/>
            </a:lvl1pPr>
          </a:lstStyle>
          <a:p>
            <a:endParaRPr lang="fa-I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l">
              <a:defRPr sz="1200"/>
            </a:lvl1pPr>
          </a:lstStyle>
          <a:p>
            <a:fld id="{D55637EE-669F-4DBE-A15D-9763B39E7875}" type="datetimeFigureOut">
              <a:rPr lang="fa-IR" smtClean="0"/>
              <a:t>07/10/1443</a:t>
            </a:fld>
            <a:endParaRPr lang="fa-I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a-I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r">
              <a:defRPr sz="1200"/>
            </a:lvl1pPr>
          </a:lstStyle>
          <a:p>
            <a:endParaRPr lang="fa-I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l">
              <a:defRPr sz="1200"/>
            </a:lvl1pPr>
          </a:lstStyle>
          <a:p>
            <a:fld id="{3E4DF778-1720-4610-8C75-E431BC9D77C9}" type="slidenum">
              <a:rPr lang="fa-IR" smtClean="0"/>
              <a:t>‹#›</a:t>
            </a:fld>
            <a:endParaRPr lang="fa-IR"/>
          </a:p>
        </p:txBody>
      </p:sp>
    </p:spTree>
    <p:extLst>
      <p:ext uri="{BB962C8B-B14F-4D97-AF65-F5344CB8AC3E}">
        <p14:creationId xmlns:p14="http://schemas.microsoft.com/office/powerpoint/2010/main" val="23088551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6.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82"/>
        <p:cNvGrpSpPr/>
        <p:nvPr/>
      </p:nvGrpSpPr>
      <p:grpSpPr>
        <a:xfrm>
          <a:off x="0" y="0"/>
          <a:ext cx="0" cy="0"/>
          <a:chOff x="0" y="0"/>
          <a:chExt cx="0" cy="0"/>
        </a:xfrm>
      </p:grpSpPr>
      <p:sp>
        <p:nvSpPr>
          <p:cNvPr id="4683" name="Google Shape;4683;gc1572434dd_3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84" name="Google Shape;4684;gc1572434dd_3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092586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82"/>
        <p:cNvGrpSpPr/>
        <p:nvPr/>
      </p:nvGrpSpPr>
      <p:grpSpPr>
        <a:xfrm>
          <a:off x="0" y="0"/>
          <a:ext cx="0" cy="0"/>
          <a:chOff x="0" y="0"/>
          <a:chExt cx="0" cy="0"/>
        </a:xfrm>
      </p:grpSpPr>
      <p:sp>
        <p:nvSpPr>
          <p:cNvPr id="4683" name="Google Shape;4683;gc1572434dd_3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84" name="Google Shape;4684;gc1572434dd_3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3154883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 /><Relationship Id="rId2" Type="http://schemas.openxmlformats.org/officeDocument/2006/relationships/image" Target="../media/image1.png"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8"/>
        <p:cNvGrpSpPr/>
        <p:nvPr/>
      </p:nvGrpSpPr>
      <p:grpSpPr>
        <a:xfrm>
          <a:off x="0" y="0"/>
          <a:ext cx="0" cy="0"/>
          <a:chOff x="0" y="0"/>
          <a:chExt cx="0" cy="0"/>
        </a:xfrm>
      </p:grpSpPr>
      <p:sp>
        <p:nvSpPr>
          <p:cNvPr id="11" name="Google Shape;11;p2"/>
          <p:cNvSpPr/>
          <p:nvPr/>
        </p:nvSpPr>
        <p:spPr>
          <a:xfrm>
            <a:off x="325928" y="4280248"/>
            <a:ext cx="11547189" cy="801600"/>
          </a:xfrm>
          <a:prstGeom prst="rect">
            <a:avLst/>
          </a:prstGeom>
          <a:solidFill>
            <a:srgbClr val="BFBAE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 name="Google Shape;12;p2"/>
          <p:cNvSpPr txBox="1">
            <a:spLocks noGrp="1"/>
          </p:cNvSpPr>
          <p:nvPr>
            <p:ph type="ctrTitle"/>
          </p:nvPr>
        </p:nvSpPr>
        <p:spPr>
          <a:xfrm>
            <a:off x="939020" y="1231607"/>
            <a:ext cx="5449416" cy="2721987"/>
          </a:xfrm>
          <a:prstGeom prst="rect">
            <a:avLst/>
          </a:prstGeom>
        </p:spPr>
        <p:txBody>
          <a:bodyPr spcFirstLastPara="1" wrap="square" lIns="91425" tIns="91425" rIns="91425" bIns="91425" anchor="t" anchorCtr="0">
            <a:noAutofit/>
          </a:bodyPr>
          <a:lstStyle>
            <a:lvl1pPr lvl="0" algn="ctr">
              <a:spcBef>
                <a:spcPts val="0"/>
              </a:spcBef>
              <a:spcAft>
                <a:spcPts val="0"/>
              </a:spcAft>
              <a:buSzPts val="5200"/>
              <a:buNone/>
              <a:defRPr sz="6133">
                <a:solidFill>
                  <a:schemeClr val="lt1"/>
                </a:solidFill>
              </a:defRPr>
            </a:lvl1pPr>
            <a:lvl2pPr lvl="1" algn="ctr">
              <a:spcBef>
                <a:spcPts val="0"/>
              </a:spcBef>
              <a:spcAft>
                <a:spcPts val="0"/>
              </a:spcAft>
              <a:buSzPts val="5200"/>
              <a:buNone/>
              <a:defRPr sz="6933"/>
            </a:lvl2pPr>
            <a:lvl3pPr lvl="2" algn="ctr">
              <a:spcBef>
                <a:spcPts val="0"/>
              </a:spcBef>
              <a:spcAft>
                <a:spcPts val="0"/>
              </a:spcAft>
              <a:buSzPts val="5200"/>
              <a:buNone/>
              <a:defRPr sz="6933"/>
            </a:lvl3pPr>
            <a:lvl4pPr lvl="3" algn="ctr">
              <a:spcBef>
                <a:spcPts val="0"/>
              </a:spcBef>
              <a:spcAft>
                <a:spcPts val="0"/>
              </a:spcAft>
              <a:buSzPts val="5200"/>
              <a:buNone/>
              <a:defRPr sz="6933"/>
            </a:lvl4pPr>
            <a:lvl5pPr lvl="4" algn="ctr">
              <a:spcBef>
                <a:spcPts val="0"/>
              </a:spcBef>
              <a:spcAft>
                <a:spcPts val="0"/>
              </a:spcAft>
              <a:buSzPts val="5200"/>
              <a:buNone/>
              <a:defRPr sz="6933"/>
            </a:lvl5pPr>
            <a:lvl6pPr lvl="5" algn="ctr">
              <a:spcBef>
                <a:spcPts val="0"/>
              </a:spcBef>
              <a:spcAft>
                <a:spcPts val="0"/>
              </a:spcAft>
              <a:buSzPts val="5200"/>
              <a:buNone/>
              <a:defRPr sz="6933"/>
            </a:lvl6pPr>
            <a:lvl7pPr lvl="6" algn="ctr">
              <a:spcBef>
                <a:spcPts val="0"/>
              </a:spcBef>
              <a:spcAft>
                <a:spcPts val="0"/>
              </a:spcAft>
              <a:buSzPts val="5200"/>
              <a:buNone/>
              <a:defRPr sz="6933"/>
            </a:lvl7pPr>
            <a:lvl8pPr lvl="7" algn="ctr">
              <a:spcBef>
                <a:spcPts val="0"/>
              </a:spcBef>
              <a:spcAft>
                <a:spcPts val="0"/>
              </a:spcAft>
              <a:buSzPts val="5200"/>
              <a:buNone/>
              <a:defRPr sz="6933"/>
            </a:lvl8pPr>
            <a:lvl9pPr lvl="8" algn="ctr">
              <a:spcBef>
                <a:spcPts val="0"/>
              </a:spcBef>
              <a:spcAft>
                <a:spcPts val="0"/>
              </a:spcAft>
              <a:buSzPts val="5200"/>
              <a:buNone/>
              <a:defRPr sz="6933"/>
            </a:lvl9pPr>
          </a:lstStyle>
          <a:p>
            <a:endParaRPr dirty="0"/>
          </a:p>
        </p:txBody>
      </p:sp>
      <p:sp>
        <p:nvSpPr>
          <p:cNvPr id="13" name="Google Shape;13;p2"/>
          <p:cNvSpPr txBox="1">
            <a:spLocks noGrp="1"/>
          </p:cNvSpPr>
          <p:nvPr>
            <p:ph type="subTitle" idx="1"/>
          </p:nvPr>
        </p:nvSpPr>
        <p:spPr>
          <a:xfrm>
            <a:off x="1119052" y="4781259"/>
            <a:ext cx="4974800" cy="1264375"/>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533"/>
            </a:lvl1pPr>
            <a:lvl2pPr lvl="1" algn="ctr">
              <a:lnSpc>
                <a:spcPct val="100000"/>
              </a:lnSpc>
              <a:spcBef>
                <a:spcPts val="0"/>
              </a:spcBef>
              <a:spcAft>
                <a:spcPts val="0"/>
              </a:spcAft>
              <a:buSzPts val="2800"/>
              <a:buNone/>
              <a:defRPr sz="3733"/>
            </a:lvl2pPr>
            <a:lvl3pPr lvl="2" algn="ctr">
              <a:lnSpc>
                <a:spcPct val="100000"/>
              </a:lnSpc>
              <a:spcBef>
                <a:spcPts val="0"/>
              </a:spcBef>
              <a:spcAft>
                <a:spcPts val="0"/>
              </a:spcAft>
              <a:buSzPts val="2800"/>
              <a:buNone/>
              <a:defRPr sz="3733"/>
            </a:lvl3pPr>
            <a:lvl4pPr lvl="3" algn="ctr">
              <a:lnSpc>
                <a:spcPct val="100000"/>
              </a:lnSpc>
              <a:spcBef>
                <a:spcPts val="0"/>
              </a:spcBef>
              <a:spcAft>
                <a:spcPts val="0"/>
              </a:spcAft>
              <a:buSzPts val="2800"/>
              <a:buNone/>
              <a:defRPr sz="3733"/>
            </a:lvl4pPr>
            <a:lvl5pPr lvl="4" algn="ctr">
              <a:lnSpc>
                <a:spcPct val="100000"/>
              </a:lnSpc>
              <a:spcBef>
                <a:spcPts val="0"/>
              </a:spcBef>
              <a:spcAft>
                <a:spcPts val="0"/>
              </a:spcAft>
              <a:buSzPts val="2800"/>
              <a:buNone/>
              <a:defRPr sz="3733"/>
            </a:lvl5pPr>
            <a:lvl6pPr lvl="5" algn="ctr">
              <a:lnSpc>
                <a:spcPct val="100000"/>
              </a:lnSpc>
              <a:spcBef>
                <a:spcPts val="0"/>
              </a:spcBef>
              <a:spcAft>
                <a:spcPts val="0"/>
              </a:spcAft>
              <a:buSzPts val="2800"/>
              <a:buNone/>
              <a:defRPr sz="3733"/>
            </a:lvl6pPr>
            <a:lvl7pPr lvl="6" algn="ctr">
              <a:lnSpc>
                <a:spcPct val="100000"/>
              </a:lnSpc>
              <a:spcBef>
                <a:spcPts val="0"/>
              </a:spcBef>
              <a:spcAft>
                <a:spcPts val="0"/>
              </a:spcAft>
              <a:buSzPts val="2800"/>
              <a:buNone/>
              <a:defRPr sz="3733"/>
            </a:lvl7pPr>
            <a:lvl8pPr lvl="7" algn="ctr">
              <a:lnSpc>
                <a:spcPct val="100000"/>
              </a:lnSpc>
              <a:spcBef>
                <a:spcPts val="0"/>
              </a:spcBef>
              <a:spcAft>
                <a:spcPts val="0"/>
              </a:spcAft>
              <a:buSzPts val="2800"/>
              <a:buNone/>
              <a:defRPr sz="3733"/>
            </a:lvl8pPr>
            <a:lvl9pPr lvl="8" algn="ctr">
              <a:lnSpc>
                <a:spcPct val="100000"/>
              </a:lnSpc>
              <a:spcBef>
                <a:spcPts val="0"/>
              </a:spcBef>
              <a:spcAft>
                <a:spcPts val="0"/>
              </a:spcAft>
              <a:buSzPts val="2800"/>
              <a:buNone/>
              <a:defRPr sz="3733"/>
            </a:lvl9pPr>
          </a:lstStyle>
          <a:p>
            <a:endParaRPr dirty="0"/>
          </a:p>
        </p:txBody>
      </p:sp>
      <p:pic>
        <p:nvPicPr>
          <p:cNvPr id="3" name="Picture 2">
            <a:extLst>
              <a:ext uri="{FF2B5EF4-FFF2-40B4-BE49-F238E27FC236}">
                <a16:creationId xmlns:a16="http://schemas.microsoft.com/office/drawing/2014/main" id="{4B0989BC-2097-4F80-B6C9-34DAE0D9414A}"/>
              </a:ext>
            </a:extLst>
          </p:cNvPr>
          <p:cNvPicPr>
            <a:picLocks noChangeAspect="1"/>
          </p:cNvPicPr>
          <p:nvPr userDrawn="1"/>
        </p:nvPicPr>
        <p:blipFill>
          <a:blip r:embed="rId2"/>
          <a:stretch>
            <a:fillRect/>
          </a:stretch>
        </p:blipFill>
        <p:spPr>
          <a:xfrm>
            <a:off x="10637153" y="826514"/>
            <a:ext cx="1007960" cy="1333108"/>
          </a:xfrm>
          <a:prstGeom prst="rect">
            <a:avLst/>
          </a:prstGeom>
        </p:spPr>
      </p:pic>
      <p:pic>
        <p:nvPicPr>
          <p:cNvPr id="17" name="Picture 16">
            <a:extLst>
              <a:ext uri="{FF2B5EF4-FFF2-40B4-BE49-F238E27FC236}">
                <a16:creationId xmlns:a16="http://schemas.microsoft.com/office/drawing/2014/main" id="{5092AC49-9297-4542-A511-7F35D0907651}"/>
              </a:ext>
            </a:extLst>
          </p:cNvPr>
          <p:cNvPicPr>
            <a:picLocks noChangeAspect="1"/>
          </p:cNvPicPr>
          <p:nvPr userDrawn="1"/>
        </p:nvPicPr>
        <p:blipFill>
          <a:blip r:embed="rId3"/>
          <a:stretch>
            <a:fillRect/>
          </a:stretch>
        </p:blipFill>
        <p:spPr>
          <a:xfrm>
            <a:off x="9819541" y="2450401"/>
            <a:ext cx="1711961" cy="524288"/>
          </a:xfrm>
          <a:prstGeom prst="rect">
            <a:avLst/>
          </a:prstGeom>
        </p:spPr>
      </p:pic>
    </p:spTree>
    <p:extLst>
      <p:ext uri="{BB962C8B-B14F-4D97-AF65-F5344CB8AC3E}">
        <p14:creationId xmlns:p14="http://schemas.microsoft.com/office/powerpoint/2010/main" val="1883761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only 6" userDrawn="1">
  <p:cSld name="Title only 6">
    <p:spTree>
      <p:nvGrpSpPr>
        <p:cNvPr id="1" name="Shape 2035"/>
        <p:cNvGrpSpPr/>
        <p:nvPr/>
      </p:nvGrpSpPr>
      <p:grpSpPr>
        <a:xfrm>
          <a:off x="0" y="0"/>
          <a:ext cx="0" cy="0"/>
          <a:chOff x="0" y="0"/>
          <a:chExt cx="0" cy="0"/>
        </a:xfrm>
      </p:grpSpPr>
      <p:sp>
        <p:nvSpPr>
          <p:cNvPr id="60" name="Google Shape;3262;p27">
            <a:extLst>
              <a:ext uri="{FF2B5EF4-FFF2-40B4-BE49-F238E27FC236}">
                <a16:creationId xmlns:a16="http://schemas.microsoft.com/office/drawing/2014/main" id="{49BE8E3A-D0C9-4BF4-AE5C-8C9FCE5EBD76}"/>
              </a:ext>
            </a:extLst>
          </p:cNvPr>
          <p:cNvSpPr/>
          <p:nvPr userDrawn="1"/>
        </p:nvSpPr>
        <p:spPr>
          <a:xfrm>
            <a:off x="447737" y="358691"/>
            <a:ext cx="11329940" cy="6086440"/>
          </a:xfrm>
          <a:prstGeom prst="roundRect">
            <a:avLst>
              <a:gd name="adj" fmla="val 7371"/>
            </a:avLst>
          </a:prstGeom>
          <a:solidFill>
            <a:schemeClr val="lt1"/>
          </a:solidFill>
          <a:ln>
            <a:noFill/>
          </a:ln>
          <a:effectLst>
            <a:outerShdw blurRad="142875" dist="38100" dir="2400000" algn="bl" rotWithShape="0">
              <a:srgbClr val="4236A5">
                <a:alpha val="50000"/>
              </a:srgbClr>
            </a:outerShdw>
          </a:effectLst>
        </p:spPr>
        <p:txBody>
          <a:bodyPr spcFirstLastPara="1" wrap="square" lIns="121900" tIns="121900" rIns="121900" bIns="121900" anchor="ctr" anchorCtr="0">
            <a:noAutofit/>
          </a:bodyPr>
          <a:lstStyle/>
          <a:p>
            <a:pPr marL="0" lvl="0" indent="0" algn="l" rtl="0">
              <a:spcBef>
                <a:spcPts val="0"/>
              </a:spcBef>
              <a:spcAft>
                <a:spcPts val="0"/>
              </a:spcAft>
              <a:buNone/>
            </a:pPr>
            <a:r>
              <a:rPr lang="en" sz="2400"/>
              <a:t> </a:t>
            </a:r>
            <a:endParaRPr sz="2400"/>
          </a:p>
        </p:txBody>
      </p:sp>
      <p:sp>
        <p:nvSpPr>
          <p:cNvPr id="61" name="Google Shape;3264;p27">
            <a:extLst>
              <a:ext uri="{FF2B5EF4-FFF2-40B4-BE49-F238E27FC236}">
                <a16:creationId xmlns:a16="http://schemas.microsoft.com/office/drawing/2014/main" id="{F226B90D-0A19-4FDD-A50D-A963ED4171C5}"/>
              </a:ext>
            </a:extLst>
          </p:cNvPr>
          <p:cNvSpPr/>
          <p:nvPr userDrawn="1"/>
        </p:nvSpPr>
        <p:spPr>
          <a:xfrm>
            <a:off x="447737" y="301557"/>
            <a:ext cx="11337976" cy="1167600"/>
          </a:xfrm>
          <a:prstGeom prst="roundRect">
            <a:avLst>
              <a:gd name="adj" fmla="val 33359"/>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57" name="Google Shape;3922;p43">
            <a:extLst>
              <a:ext uri="{FF2B5EF4-FFF2-40B4-BE49-F238E27FC236}">
                <a16:creationId xmlns:a16="http://schemas.microsoft.com/office/drawing/2014/main" id="{9BDC2C2E-0525-4807-82B2-5EF7B62F90DF}"/>
              </a:ext>
            </a:extLst>
          </p:cNvPr>
          <p:cNvGrpSpPr/>
          <p:nvPr userDrawn="1"/>
        </p:nvGrpSpPr>
        <p:grpSpPr>
          <a:xfrm>
            <a:off x="10728276" y="436721"/>
            <a:ext cx="891355" cy="891355"/>
            <a:chOff x="3302713" y="1401013"/>
            <a:chExt cx="2538600" cy="2538600"/>
          </a:xfrm>
          <a:solidFill>
            <a:srgbClr val="FBE8C9"/>
          </a:solidFill>
        </p:grpSpPr>
        <p:sp>
          <p:nvSpPr>
            <p:cNvPr id="58" name="Google Shape;3923;p43">
              <a:extLst>
                <a:ext uri="{FF2B5EF4-FFF2-40B4-BE49-F238E27FC236}">
                  <a16:creationId xmlns:a16="http://schemas.microsoft.com/office/drawing/2014/main" id="{0B85A536-1678-47F0-A713-D5E635C31E4B}"/>
                </a:ext>
              </a:extLst>
            </p:cNvPr>
            <p:cNvSpPr/>
            <p:nvPr/>
          </p:nvSpPr>
          <p:spPr>
            <a:xfrm>
              <a:off x="3302713" y="1401013"/>
              <a:ext cx="2538600" cy="2538600"/>
            </a:xfrm>
            <a:prstGeom prst="ellipse">
              <a:avLst/>
            </a:prstGeom>
            <a:grpFill/>
            <a:ln w="76200"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 name="Google Shape;3924;p43">
              <a:extLst>
                <a:ext uri="{FF2B5EF4-FFF2-40B4-BE49-F238E27FC236}">
                  <a16:creationId xmlns:a16="http://schemas.microsoft.com/office/drawing/2014/main" id="{E672BB91-C3FD-4E18-9685-80AE5C41A484}"/>
                </a:ext>
              </a:extLst>
            </p:cNvPr>
            <p:cNvSpPr/>
            <p:nvPr/>
          </p:nvSpPr>
          <p:spPr>
            <a:xfrm>
              <a:off x="3595334" y="1656151"/>
              <a:ext cx="1953777" cy="2028323"/>
            </a:xfrm>
            <a:custGeom>
              <a:avLst/>
              <a:gdLst/>
              <a:ahLst/>
              <a:cxnLst/>
              <a:rect l="l" t="t" r="r" b="b"/>
              <a:pathLst>
                <a:path w="31477" h="32678" extrusionOk="0">
                  <a:moveTo>
                    <a:pt x="18238" y="12578"/>
                  </a:moveTo>
                  <a:cubicBezTo>
                    <a:pt x="18854" y="12578"/>
                    <a:pt x="19356" y="13080"/>
                    <a:pt x="19356" y="13720"/>
                  </a:cubicBezTo>
                  <a:cubicBezTo>
                    <a:pt x="19356" y="14336"/>
                    <a:pt x="18854" y="14838"/>
                    <a:pt x="18238" y="14838"/>
                  </a:cubicBezTo>
                  <a:cubicBezTo>
                    <a:pt x="17621" y="14838"/>
                    <a:pt x="17119" y="14336"/>
                    <a:pt x="17119" y="13720"/>
                  </a:cubicBezTo>
                  <a:cubicBezTo>
                    <a:pt x="17119" y="13080"/>
                    <a:pt x="17621" y="12578"/>
                    <a:pt x="18238" y="12578"/>
                  </a:cubicBezTo>
                  <a:close/>
                  <a:moveTo>
                    <a:pt x="11892" y="14108"/>
                  </a:moveTo>
                  <a:cubicBezTo>
                    <a:pt x="13444" y="14108"/>
                    <a:pt x="14700" y="15363"/>
                    <a:pt x="14700" y="16892"/>
                  </a:cubicBezTo>
                  <a:cubicBezTo>
                    <a:pt x="14700" y="18444"/>
                    <a:pt x="13444" y="19700"/>
                    <a:pt x="11892" y="19700"/>
                  </a:cubicBezTo>
                  <a:cubicBezTo>
                    <a:pt x="10340" y="19700"/>
                    <a:pt x="9108" y="18444"/>
                    <a:pt x="9108" y="16892"/>
                  </a:cubicBezTo>
                  <a:cubicBezTo>
                    <a:pt x="9108" y="15363"/>
                    <a:pt x="10340" y="14108"/>
                    <a:pt x="11892" y="14108"/>
                  </a:cubicBezTo>
                  <a:close/>
                  <a:moveTo>
                    <a:pt x="17621" y="17897"/>
                  </a:moveTo>
                  <a:cubicBezTo>
                    <a:pt x="18854" y="17897"/>
                    <a:pt x="19881" y="18901"/>
                    <a:pt x="19881" y="20156"/>
                  </a:cubicBezTo>
                  <a:cubicBezTo>
                    <a:pt x="19881" y="21412"/>
                    <a:pt x="18854" y="22416"/>
                    <a:pt x="17621" y="22416"/>
                  </a:cubicBezTo>
                  <a:cubicBezTo>
                    <a:pt x="16366" y="22416"/>
                    <a:pt x="15339" y="21412"/>
                    <a:pt x="15339" y="20156"/>
                  </a:cubicBezTo>
                  <a:cubicBezTo>
                    <a:pt x="15339" y="18901"/>
                    <a:pt x="16366" y="17897"/>
                    <a:pt x="17621" y="17897"/>
                  </a:cubicBezTo>
                  <a:close/>
                  <a:moveTo>
                    <a:pt x="15757" y="0"/>
                  </a:moveTo>
                  <a:cubicBezTo>
                    <a:pt x="14403" y="0"/>
                    <a:pt x="13308" y="1080"/>
                    <a:pt x="13308" y="2444"/>
                  </a:cubicBezTo>
                  <a:cubicBezTo>
                    <a:pt x="13308" y="3562"/>
                    <a:pt x="14061" y="4498"/>
                    <a:pt x="15111" y="4795"/>
                  </a:cubicBezTo>
                  <a:lnTo>
                    <a:pt x="15111" y="6644"/>
                  </a:lnTo>
                  <a:cubicBezTo>
                    <a:pt x="15111" y="7420"/>
                    <a:pt x="14540" y="8105"/>
                    <a:pt x="13764" y="8241"/>
                  </a:cubicBezTo>
                  <a:cubicBezTo>
                    <a:pt x="13467" y="8310"/>
                    <a:pt x="13171" y="8378"/>
                    <a:pt x="12874" y="8470"/>
                  </a:cubicBezTo>
                  <a:cubicBezTo>
                    <a:pt x="12709" y="8521"/>
                    <a:pt x="12542" y="8546"/>
                    <a:pt x="12376" y="8546"/>
                  </a:cubicBezTo>
                  <a:cubicBezTo>
                    <a:pt x="11805" y="8546"/>
                    <a:pt x="11257" y="8252"/>
                    <a:pt x="10956" y="7739"/>
                  </a:cubicBezTo>
                  <a:lnTo>
                    <a:pt x="10363" y="6689"/>
                  </a:lnTo>
                  <a:cubicBezTo>
                    <a:pt x="11071" y="5982"/>
                    <a:pt x="11208" y="4841"/>
                    <a:pt x="10568" y="3973"/>
                  </a:cubicBezTo>
                  <a:cubicBezTo>
                    <a:pt x="10171" y="3417"/>
                    <a:pt x="9530" y="3104"/>
                    <a:pt x="8877" y="3104"/>
                  </a:cubicBezTo>
                  <a:cubicBezTo>
                    <a:pt x="8592" y="3104"/>
                    <a:pt x="8305" y="3164"/>
                    <a:pt x="8035" y="3288"/>
                  </a:cubicBezTo>
                  <a:cubicBezTo>
                    <a:pt x="6871" y="3791"/>
                    <a:pt x="6437" y="5183"/>
                    <a:pt x="7053" y="6256"/>
                  </a:cubicBezTo>
                  <a:cubicBezTo>
                    <a:pt x="7439" y="6935"/>
                    <a:pt x="8149" y="7304"/>
                    <a:pt x="8875" y="7304"/>
                  </a:cubicBezTo>
                  <a:cubicBezTo>
                    <a:pt x="9052" y="7304"/>
                    <a:pt x="9230" y="7282"/>
                    <a:pt x="9404" y="7237"/>
                  </a:cubicBezTo>
                  <a:lnTo>
                    <a:pt x="9998" y="8241"/>
                  </a:lnTo>
                  <a:cubicBezTo>
                    <a:pt x="10386" y="8903"/>
                    <a:pt x="10249" y="9771"/>
                    <a:pt x="9678" y="10273"/>
                  </a:cubicBezTo>
                  <a:cubicBezTo>
                    <a:pt x="9404" y="10524"/>
                    <a:pt x="9130" y="10798"/>
                    <a:pt x="8879" y="11072"/>
                  </a:cubicBezTo>
                  <a:cubicBezTo>
                    <a:pt x="8568" y="11440"/>
                    <a:pt x="8115" y="11633"/>
                    <a:pt x="7652" y="11633"/>
                  </a:cubicBezTo>
                  <a:cubicBezTo>
                    <a:pt x="7370" y="11633"/>
                    <a:pt x="7085" y="11561"/>
                    <a:pt x="6825" y="11414"/>
                  </a:cubicBezTo>
                  <a:lnTo>
                    <a:pt x="6300" y="11095"/>
                  </a:lnTo>
                  <a:cubicBezTo>
                    <a:pt x="6506" y="10319"/>
                    <a:pt x="6163" y="9474"/>
                    <a:pt x="5433" y="9063"/>
                  </a:cubicBezTo>
                  <a:cubicBezTo>
                    <a:pt x="5163" y="8906"/>
                    <a:pt x="4865" y="8832"/>
                    <a:pt x="4567" y="8832"/>
                  </a:cubicBezTo>
                  <a:cubicBezTo>
                    <a:pt x="3957" y="8832"/>
                    <a:pt x="3351" y="9142"/>
                    <a:pt x="3013" y="9679"/>
                  </a:cubicBezTo>
                  <a:cubicBezTo>
                    <a:pt x="2465" y="10570"/>
                    <a:pt x="2762" y="11688"/>
                    <a:pt x="3652" y="12213"/>
                  </a:cubicBezTo>
                  <a:cubicBezTo>
                    <a:pt x="3929" y="12374"/>
                    <a:pt x="4234" y="12451"/>
                    <a:pt x="4536" y="12451"/>
                  </a:cubicBezTo>
                  <a:cubicBezTo>
                    <a:pt x="5007" y="12451"/>
                    <a:pt x="5473" y="12264"/>
                    <a:pt x="5821" y="11916"/>
                  </a:cubicBezTo>
                  <a:lnTo>
                    <a:pt x="6414" y="12259"/>
                  </a:lnTo>
                  <a:cubicBezTo>
                    <a:pt x="7076" y="12647"/>
                    <a:pt x="7396" y="13423"/>
                    <a:pt x="7167" y="14153"/>
                  </a:cubicBezTo>
                  <a:cubicBezTo>
                    <a:pt x="7053" y="14496"/>
                    <a:pt x="6962" y="14861"/>
                    <a:pt x="6894" y="15226"/>
                  </a:cubicBezTo>
                  <a:cubicBezTo>
                    <a:pt x="6757" y="16002"/>
                    <a:pt x="6072" y="16550"/>
                    <a:pt x="5273" y="16550"/>
                  </a:cubicBezTo>
                  <a:lnTo>
                    <a:pt x="4132" y="16550"/>
                  </a:lnTo>
                  <a:cubicBezTo>
                    <a:pt x="3899" y="15704"/>
                    <a:pt x="3118" y="15054"/>
                    <a:pt x="2187" y="15054"/>
                  </a:cubicBezTo>
                  <a:cubicBezTo>
                    <a:pt x="2113" y="15054"/>
                    <a:pt x="2039" y="15058"/>
                    <a:pt x="1963" y="15066"/>
                  </a:cubicBezTo>
                  <a:cubicBezTo>
                    <a:pt x="1005" y="15158"/>
                    <a:pt x="251" y="15911"/>
                    <a:pt x="137" y="16869"/>
                  </a:cubicBezTo>
                  <a:cubicBezTo>
                    <a:pt x="0" y="18102"/>
                    <a:pt x="959" y="19129"/>
                    <a:pt x="2169" y="19129"/>
                  </a:cubicBezTo>
                  <a:cubicBezTo>
                    <a:pt x="3105" y="19129"/>
                    <a:pt x="3903" y="18490"/>
                    <a:pt x="4132" y="17623"/>
                  </a:cubicBezTo>
                  <a:lnTo>
                    <a:pt x="5410" y="17623"/>
                  </a:lnTo>
                  <a:cubicBezTo>
                    <a:pt x="6163" y="17623"/>
                    <a:pt x="6825" y="18125"/>
                    <a:pt x="7008" y="18855"/>
                  </a:cubicBezTo>
                  <a:cubicBezTo>
                    <a:pt x="7076" y="19152"/>
                    <a:pt x="7167" y="19426"/>
                    <a:pt x="7259" y="19723"/>
                  </a:cubicBezTo>
                  <a:cubicBezTo>
                    <a:pt x="7533" y="20476"/>
                    <a:pt x="7259" y="21320"/>
                    <a:pt x="6551" y="21731"/>
                  </a:cubicBezTo>
                  <a:lnTo>
                    <a:pt x="5136" y="22553"/>
                  </a:lnTo>
                  <a:cubicBezTo>
                    <a:pt x="4716" y="22132"/>
                    <a:pt x="4150" y="21905"/>
                    <a:pt x="3573" y="21905"/>
                  </a:cubicBezTo>
                  <a:cubicBezTo>
                    <a:pt x="3180" y="21905"/>
                    <a:pt x="2781" y="22011"/>
                    <a:pt x="2420" y="22233"/>
                  </a:cubicBezTo>
                  <a:cubicBezTo>
                    <a:pt x="1438" y="22827"/>
                    <a:pt x="1096" y="24128"/>
                    <a:pt x="1621" y="25132"/>
                  </a:cubicBezTo>
                  <a:cubicBezTo>
                    <a:pt x="2024" y="25891"/>
                    <a:pt x="2795" y="26325"/>
                    <a:pt x="3584" y="26325"/>
                  </a:cubicBezTo>
                  <a:cubicBezTo>
                    <a:pt x="3957" y="26325"/>
                    <a:pt x="4335" y="26228"/>
                    <a:pt x="4680" y="26022"/>
                  </a:cubicBezTo>
                  <a:cubicBezTo>
                    <a:pt x="5570" y="25520"/>
                    <a:pt x="5958" y="24493"/>
                    <a:pt x="5730" y="23534"/>
                  </a:cubicBezTo>
                  <a:lnTo>
                    <a:pt x="7304" y="22644"/>
                  </a:lnTo>
                  <a:cubicBezTo>
                    <a:pt x="7561" y="22489"/>
                    <a:pt x="7846" y="22414"/>
                    <a:pt x="8130" y="22414"/>
                  </a:cubicBezTo>
                  <a:cubicBezTo>
                    <a:pt x="8555" y="22414"/>
                    <a:pt x="8976" y="22581"/>
                    <a:pt x="9290" y="22895"/>
                  </a:cubicBezTo>
                  <a:cubicBezTo>
                    <a:pt x="9496" y="23101"/>
                    <a:pt x="9701" y="23306"/>
                    <a:pt x="9929" y="23489"/>
                  </a:cubicBezTo>
                  <a:cubicBezTo>
                    <a:pt x="10568" y="24014"/>
                    <a:pt x="10751" y="24881"/>
                    <a:pt x="10340" y="25589"/>
                  </a:cubicBezTo>
                  <a:lnTo>
                    <a:pt x="9975" y="26228"/>
                  </a:lnTo>
                  <a:cubicBezTo>
                    <a:pt x="9845" y="26195"/>
                    <a:pt x="9713" y="26179"/>
                    <a:pt x="9581" y="26179"/>
                  </a:cubicBezTo>
                  <a:cubicBezTo>
                    <a:pt x="8975" y="26179"/>
                    <a:pt x="8385" y="26518"/>
                    <a:pt x="8103" y="27118"/>
                  </a:cubicBezTo>
                  <a:cubicBezTo>
                    <a:pt x="7784" y="27848"/>
                    <a:pt x="8058" y="28716"/>
                    <a:pt x="8720" y="29149"/>
                  </a:cubicBezTo>
                  <a:cubicBezTo>
                    <a:pt x="8981" y="29311"/>
                    <a:pt x="9269" y="29387"/>
                    <a:pt x="9553" y="29387"/>
                  </a:cubicBezTo>
                  <a:cubicBezTo>
                    <a:pt x="10111" y="29387"/>
                    <a:pt x="10654" y="29093"/>
                    <a:pt x="10956" y="28579"/>
                  </a:cubicBezTo>
                  <a:cubicBezTo>
                    <a:pt x="11322" y="27940"/>
                    <a:pt x="11208" y="27164"/>
                    <a:pt x="10705" y="26661"/>
                  </a:cubicBezTo>
                  <a:lnTo>
                    <a:pt x="11162" y="25863"/>
                  </a:lnTo>
                  <a:cubicBezTo>
                    <a:pt x="11450" y="25340"/>
                    <a:pt x="12009" y="25045"/>
                    <a:pt x="12591" y="25045"/>
                  </a:cubicBezTo>
                  <a:cubicBezTo>
                    <a:pt x="12746" y="25045"/>
                    <a:pt x="12903" y="25066"/>
                    <a:pt x="13056" y="25109"/>
                  </a:cubicBezTo>
                  <a:cubicBezTo>
                    <a:pt x="13308" y="25178"/>
                    <a:pt x="13559" y="25246"/>
                    <a:pt x="13832" y="25292"/>
                  </a:cubicBezTo>
                  <a:cubicBezTo>
                    <a:pt x="14631" y="25452"/>
                    <a:pt x="15202" y="26114"/>
                    <a:pt x="15202" y="26913"/>
                  </a:cubicBezTo>
                  <a:lnTo>
                    <a:pt x="15202" y="28693"/>
                  </a:lnTo>
                  <a:cubicBezTo>
                    <a:pt x="14266" y="28944"/>
                    <a:pt x="13604" y="29834"/>
                    <a:pt x="13718" y="30861"/>
                  </a:cubicBezTo>
                  <a:cubicBezTo>
                    <a:pt x="13810" y="31797"/>
                    <a:pt x="14563" y="32573"/>
                    <a:pt x="15499" y="32665"/>
                  </a:cubicBezTo>
                  <a:cubicBezTo>
                    <a:pt x="15578" y="32673"/>
                    <a:pt x="15656" y="32678"/>
                    <a:pt x="15733" y="32678"/>
                  </a:cubicBezTo>
                  <a:cubicBezTo>
                    <a:pt x="16862" y="32678"/>
                    <a:pt x="17781" y="31767"/>
                    <a:pt x="17781" y="30656"/>
                  </a:cubicBezTo>
                  <a:cubicBezTo>
                    <a:pt x="17781" y="29697"/>
                    <a:pt x="17142" y="28921"/>
                    <a:pt x="16275" y="28693"/>
                  </a:cubicBezTo>
                  <a:lnTo>
                    <a:pt x="16275" y="26798"/>
                  </a:lnTo>
                  <a:cubicBezTo>
                    <a:pt x="16275" y="26022"/>
                    <a:pt x="16800" y="25383"/>
                    <a:pt x="17530" y="25201"/>
                  </a:cubicBezTo>
                  <a:cubicBezTo>
                    <a:pt x="17758" y="25132"/>
                    <a:pt x="17987" y="25064"/>
                    <a:pt x="18192" y="24995"/>
                  </a:cubicBezTo>
                  <a:cubicBezTo>
                    <a:pt x="18355" y="24939"/>
                    <a:pt x="18522" y="24913"/>
                    <a:pt x="18689" y="24913"/>
                  </a:cubicBezTo>
                  <a:cubicBezTo>
                    <a:pt x="19267" y="24913"/>
                    <a:pt x="19831" y="25234"/>
                    <a:pt x="20132" y="25748"/>
                  </a:cubicBezTo>
                  <a:lnTo>
                    <a:pt x="21045" y="27346"/>
                  </a:lnTo>
                  <a:cubicBezTo>
                    <a:pt x="20383" y="28031"/>
                    <a:pt x="20246" y="29127"/>
                    <a:pt x="20863" y="29948"/>
                  </a:cubicBezTo>
                  <a:cubicBezTo>
                    <a:pt x="21231" y="30477"/>
                    <a:pt x="21847" y="30781"/>
                    <a:pt x="22481" y="30781"/>
                  </a:cubicBezTo>
                  <a:cubicBezTo>
                    <a:pt x="22751" y="30781"/>
                    <a:pt x="23024" y="30726"/>
                    <a:pt x="23282" y="30610"/>
                  </a:cubicBezTo>
                  <a:cubicBezTo>
                    <a:pt x="24401" y="30131"/>
                    <a:pt x="24811" y="28784"/>
                    <a:pt x="24218" y="27757"/>
                  </a:cubicBezTo>
                  <a:cubicBezTo>
                    <a:pt x="23852" y="27116"/>
                    <a:pt x="23177" y="26754"/>
                    <a:pt x="22476" y="26754"/>
                  </a:cubicBezTo>
                  <a:cubicBezTo>
                    <a:pt x="22304" y="26754"/>
                    <a:pt x="22130" y="26776"/>
                    <a:pt x="21958" y="26821"/>
                  </a:cubicBezTo>
                  <a:lnTo>
                    <a:pt x="21022" y="25201"/>
                  </a:lnTo>
                  <a:cubicBezTo>
                    <a:pt x="20634" y="24539"/>
                    <a:pt x="20749" y="23671"/>
                    <a:pt x="21319" y="23169"/>
                  </a:cubicBezTo>
                  <a:cubicBezTo>
                    <a:pt x="21456" y="23009"/>
                    <a:pt x="21616" y="22872"/>
                    <a:pt x="21753" y="22713"/>
                  </a:cubicBezTo>
                  <a:cubicBezTo>
                    <a:pt x="22070" y="22368"/>
                    <a:pt x="22512" y="22198"/>
                    <a:pt x="22958" y="22198"/>
                  </a:cubicBezTo>
                  <a:cubicBezTo>
                    <a:pt x="23251" y="22198"/>
                    <a:pt x="23545" y="22271"/>
                    <a:pt x="23807" y="22416"/>
                  </a:cubicBezTo>
                  <a:lnTo>
                    <a:pt x="25793" y="23580"/>
                  </a:lnTo>
                  <a:cubicBezTo>
                    <a:pt x="25542" y="24562"/>
                    <a:pt x="25953" y="25611"/>
                    <a:pt x="26911" y="26136"/>
                  </a:cubicBezTo>
                  <a:cubicBezTo>
                    <a:pt x="27229" y="26310"/>
                    <a:pt x="27579" y="26392"/>
                    <a:pt x="27928" y="26392"/>
                  </a:cubicBezTo>
                  <a:cubicBezTo>
                    <a:pt x="28682" y="26392"/>
                    <a:pt x="29434" y="26009"/>
                    <a:pt x="29856" y="25338"/>
                  </a:cubicBezTo>
                  <a:cubicBezTo>
                    <a:pt x="30541" y="24265"/>
                    <a:pt x="30175" y="22850"/>
                    <a:pt x="29080" y="22211"/>
                  </a:cubicBezTo>
                  <a:cubicBezTo>
                    <a:pt x="28732" y="22005"/>
                    <a:pt x="28349" y="21908"/>
                    <a:pt x="27971" y="21908"/>
                  </a:cubicBezTo>
                  <a:cubicBezTo>
                    <a:pt x="27382" y="21908"/>
                    <a:pt x="26804" y="22145"/>
                    <a:pt x="26386" y="22576"/>
                  </a:cubicBezTo>
                  <a:lnTo>
                    <a:pt x="24423" y="21434"/>
                  </a:lnTo>
                  <a:cubicBezTo>
                    <a:pt x="23739" y="21046"/>
                    <a:pt x="23419" y="20248"/>
                    <a:pt x="23670" y="19517"/>
                  </a:cubicBezTo>
                  <a:cubicBezTo>
                    <a:pt x="23739" y="19312"/>
                    <a:pt x="23807" y="19106"/>
                    <a:pt x="23853" y="18901"/>
                  </a:cubicBezTo>
                  <a:cubicBezTo>
                    <a:pt x="24035" y="18148"/>
                    <a:pt x="24697" y="17623"/>
                    <a:pt x="25451" y="17623"/>
                  </a:cubicBezTo>
                  <a:lnTo>
                    <a:pt x="27322" y="17623"/>
                  </a:lnTo>
                  <a:cubicBezTo>
                    <a:pt x="27576" y="18490"/>
                    <a:pt x="28359" y="19142"/>
                    <a:pt x="29290" y="19142"/>
                  </a:cubicBezTo>
                  <a:cubicBezTo>
                    <a:pt x="29364" y="19142"/>
                    <a:pt x="29438" y="19137"/>
                    <a:pt x="29513" y="19129"/>
                  </a:cubicBezTo>
                  <a:cubicBezTo>
                    <a:pt x="30472" y="19038"/>
                    <a:pt x="31225" y="18262"/>
                    <a:pt x="31339" y="17326"/>
                  </a:cubicBezTo>
                  <a:cubicBezTo>
                    <a:pt x="31476" y="16093"/>
                    <a:pt x="30518" y="15043"/>
                    <a:pt x="29308" y="15043"/>
                  </a:cubicBezTo>
                  <a:cubicBezTo>
                    <a:pt x="28349" y="15043"/>
                    <a:pt x="27573" y="15683"/>
                    <a:pt x="27322" y="16550"/>
                  </a:cubicBezTo>
                  <a:lnTo>
                    <a:pt x="25588" y="16550"/>
                  </a:lnTo>
                  <a:cubicBezTo>
                    <a:pt x="24789" y="16550"/>
                    <a:pt x="24104" y="15979"/>
                    <a:pt x="23967" y="15180"/>
                  </a:cubicBezTo>
                  <a:cubicBezTo>
                    <a:pt x="23921" y="14929"/>
                    <a:pt x="23853" y="14655"/>
                    <a:pt x="23784" y="14404"/>
                  </a:cubicBezTo>
                  <a:cubicBezTo>
                    <a:pt x="23579" y="13674"/>
                    <a:pt x="23876" y="12898"/>
                    <a:pt x="24538" y="12533"/>
                  </a:cubicBezTo>
                  <a:lnTo>
                    <a:pt x="25473" y="11985"/>
                  </a:lnTo>
                  <a:cubicBezTo>
                    <a:pt x="25790" y="12315"/>
                    <a:pt x="26223" y="12488"/>
                    <a:pt x="26666" y="12488"/>
                  </a:cubicBezTo>
                  <a:cubicBezTo>
                    <a:pt x="26959" y="12488"/>
                    <a:pt x="27256" y="12413"/>
                    <a:pt x="27528" y="12259"/>
                  </a:cubicBezTo>
                  <a:cubicBezTo>
                    <a:pt x="28304" y="11802"/>
                    <a:pt x="28578" y="10775"/>
                    <a:pt x="28167" y="9976"/>
                  </a:cubicBezTo>
                  <a:cubicBezTo>
                    <a:pt x="27858" y="9406"/>
                    <a:pt x="27268" y="9085"/>
                    <a:pt x="26665" y="9085"/>
                  </a:cubicBezTo>
                  <a:cubicBezTo>
                    <a:pt x="26375" y="9085"/>
                    <a:pt x="26082" y="9159"/>
                    <a:pt x="25816" y="9314"/>
                  </a:cubicBezTo>
                  <a:cubicBezTo>
                    <a:pt x="25131" y="9702"/>
                    <a:pt x="24834" y="10501"/>
                    <a:pt x="25017" y="11232"/>
                  </a:cubicBezTo>
                  <a:lnTo>
                    <a:pt x="24264" y="11665"/>
                  </a:lnTo>
                  <a:cubicBezTo>
                    <a:pt x="24008" y="11814"/>
                    <a:pt x="23729" y="11885"/>
                    <a:pt x="23451" y="11885"/>
                  </a:cubicBezTo>
                  <a:cubicBezTo>
                    <a:pt x="22961" y="11885"/>
                    <a:pt x="22476" y="11663"/>
                    <a:pt x="22141" y="11254"/>
                  </a:cubicBezTo>
                  <a:cubicBezTo>
                    <a:pt x="21958" y="11026"/>
                    <a:pt x="21753" y="10821"/>
                    <a:pt x="21547" y="10615"/>
                  </a:cubicBezTo>
                  <a:cubicBezTo>
                    <a:pt x="21022" y="10090"/>
                    <a:pt x="20908" y="9269"/>
                    <a:pt x="21274" y="8630"/>
                  </a:cubicBezTo>
                  <a:lnTo>
                    <a:pt x="22141" y="7146"/>
                  </a:lnTo>
                  <a:cubicBezTo>
                    <a:pt x="22318" y="7191"/>
                    <a:pt x="22499" y="7213"/>
                    <a:pt x="22679" y="7213"/>
                  </a:cubicBezTo>
                  <a:cubicBezTo>
                    <a:pt x="23497" y="7213"/>
                    <a:pt x="24300" y="6755"/>
                    <a:pt x="24675" y="5913"/>
                  </a:cubicBezTo>
                  <a:cubicBezTo>
                    <a:pt x="25108" y="4955"/>
                    <a:pt x="24743" y="3791"/>
                    <a:pt x="23853" y="3220"/>
                  </a:cubicBezTo>
                  <a:cubicBezTo>
                    <a:pt x="23488" y="2990"/>
                    <a:pt x="23085" y="2881"/>
                    <a:pt x="22688" y="2881"/>
                  </a:cubicBezTo>
                  <a:cubicBezTo>
                    <a:pt x="21942" y="2881"/>
                    <a:pt x="21219" y="3265"/>
                    <a:pt x="20817" y="3950"/>
                  </a:cubicBezTo>
                  <a:cubicBezTo>
                    <a:pt x="20315" y="4818"/>
                    <a:pt x="20475" y="5890"/>
                    <a:pt x="21159" y="6575"/>
                  </a:cubicBezTo>
                  <a:lnTo>
                    <a:pt x="20406" y="7876"/>
                  </a:lnTo>
                  <a:cubicBezTo>
                    <a:pt x="20112" y="8395"/>
                    <a:pt x="19556" y="8705"/>
                    <a:pt x="18976" y="8705"/>
                  </a:cubicBezTo>
                  <a:cubicBezTo>
                    <a:pt x="18790" y="8705"/>
                    <a:pt x="18603" y="8673"/>
                    <a:pt x="18420" y="8607"/>
                  </a:cubicBezTo>
                  <a:cubicBezTo>
                    <a:pt x="18146" y="8515"/>
                    <a:pt x="17895" y="8447"/>
                    <a:pt x="17621" y="8378"/>
                  </a:cubicBezTo>
                  <a:cubicBezTo>
                    <a:pt x="16891" y="8173"/>
                    <a:pt x="16366" y="7534"/>
                    <a:pt x="16366" y="6781"/>
                  </a:cubicBezTo>
                  <a:lnTo>
                    <a:pt x="16366" y="4795"/>
                  </a:lnTo>
                  <a:cubicBezTo>
                    <a:pt x="17439" y="4498"/>
                    <a:pt x="18215" y="3517"/>
                    <a:pt x="18169" y="2353"/>
                  </a:cubicBezTo>
                  <a:cubicBezTo>
                    <a:pt x="18146" y="1097"/>
                    <a:pt x="17097" y="47"/>
                    <a:pt x="15841" y="2"/>
                  </a:cubicBezTo>
                  <a:cubicBezTo>
                    <a:pt x="15813" y="1"/>
                    <a:pt x="15785" y="0"/>
                    <a:pt x="15757"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3972526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6" preserve="1" userDrawn="1">
  <p:cSld name="1_Title only 6">
    <p:spTree>
      <p:nvGrpSpPr>
        <p:cNvPr id="1" name="Shape 2035"/>
        <p:cNvGrpSpPr/>
        <p:nvPr/>
      </p:nvGrpSpPr>
      <p:grpSpPr>
        <a:xfrm>
          <a:off x="0" y="0"/>
          <a:ext cx="0" cy="0"/>
          <a:chOff x="0" y="0"/>
          <a:chExt cx="0" cy="0"/>
        </a:xfrm>
      </p:grpSpPr>
      <p:sp>
        <p:nvSpPr>
          <p:cNvPr id="60" name="Google Shape;3262;p27">
            <a:extLst>
              <a:ext uri="{FF2B5EF4-FFF2-40B4-BE49-F238E27FC236}">
                <a16:creationId xmlns:a16="http://schemas.microsoft.com/office/drawing/2014/main" id="{49BE8E3A-D0C9-4BF4-AE5C-8C9FCE5EBD76}"/>
              </a:ext>
            </a:extLst>
          </p:cNvPr>
          <p:cNvSpPr/>
          <p:nvPr userDrawn="1"/>
        </p:nvSpPr>
        <p:spPr>
          <a:xfrm>
            <a:off x="447737" y="358691"/>
            <a:ext cx="11329940" cy="6086440"/>
          </a:xfrm>
          <a:prstGeom prst="roundRect">
            <a:avLst>
              <a:gd name="adj" fmla="val 7371"/>
            </a:avLst>
          </a:prstGeom>
          <a:solidFill>
            <a:schemeClr val="lt1"/>
          </a:solidFill>
          <a:ln>
            <a:noFill/>
          </a:ln>
          <a:effectLst>
            <a:outerShdw blurRad="142875" dist="38100" dir="2400000" algn="bl" rotWithShape="0">
              <a:srgbClr val="4236A5">
                <a:alpha val="50000"/>
              </a:srgbClr>
            </a:outerShdw>
          </a:effectLst>
        </p:spPr>
        <p:txBody>
          <a:bodyPr spcFirstLastPara="1" wrap="square" lIns="121900" tIns="121900" rIns="121900" bIns="121900" anchor="ctr" anchorCtr="0">
            <a:noAutofit/>
          </a:bodyPr>
          <a:lstStyle/>
          <a:p>
            <a:pPr marL="0" lvl="0" indent="0" algn="l" rtl="0">
              <a:spcBef>
                <a:spcPts val="0"/>
              </a:spcBef>
              <a:spcAft>
                <a:spcPts val="0"/>
              </a:spcAft>
              <a:buNone/>
            </a:pPr>
            <a:r>
              <a:rPr lang="en" sz="2400"/>
              <a:t> </a:t>
            </a:r>
            <a:endParaRPr sz="2400"/>
          </a:p>
        </p:txBody>
      </p:sp>
      <p:sp>
        <p:nvSpPr>
          <p:cNvPr id="61" name="Google Shape;3264;p27">
            <a:extLst>
              <a:ext uri="{FF2B5EF4-FFF2-40B4-BE49-F238E27FC236}">
                <a16:creationId xmlns:a16="http://schemas.microsoft.com/office/drawing/2014/main" id="{F226B90D-0A19-4FDD-A50D-A963ED4171C5}"/>
              </a:ext>
            </a:extLst>
          </p:cNvPr>
          <p:cNvSpPr/>
          <p:nvPr userDrawn="1"/>
        </p:nvSpPr>
        <p:spPr>
          <a:xfrm>
            <a:off x="447737" y="301557"/>
            <a:ext cx="11337976" cy="1167600"/>
          </a:xfrm>
          <a:prstGeom prst="roundRect">
            <a:avLst>
              <a:gd name="adj" fmla="val 33359"/>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57" name="Google Shape;3922;p43">
            <a:extLst>
              <a:ext uri="{FF2B5EF4-FFF2-40B4-BE49-F238E27FC236}">
                <a16:creationId xmlns:a16="http://schemas.microsoft.com/office/drawing/2014/main" id="{9BDC2C2E-0525-4807-82B2-5EF7B62F90DF}"/>
              </a:ext>
            </a:extLst>
          </p:cNvPr>
          <p:cNvGrpSpPr/>
          <p:nvPr userDrawn="1"/>
        </p:nvGrpSpPr>
        <p:grpSpPr>
          <a:xfrm>
            <a:off x="10728276" y="436721"/>
            <a:ext cx="891355" cy="891355"/>
            <a:chOff x="3302713" y="1401013"/>
            <a:chExt cx="2538600" cy="2538600"/>
          </a:xfrm>
        </p:grpSpPr>
        <p:sp>
          <p:nvSpPr>
            <p:cNvPr id="58" name="Google Shape;3923;p43">
              <a:extLst>
                <a:ext uri="{FF2B5EF4-FFF2-40B4-BE49-F238E27FC236}">
                  <a16:creationId xmlns:a16="http://schemas.microsoft.com/office/drawing/2014/main" id="{0B85A536-1678-47F0-A713-D5E635C31E4B}"/>
                </a:ext>
              </a:extLst>
            </p:cNvPr>
            <p:cNvSpPr/>
            <p:nvPr/>
          </p:nvSpPr>
          <p:spPr>
            <a:xfrm>
              <a:off x="3302713" y="1401013"/>
              <a:ext cx="2538600" cy="2538600"/>
            </a:xfrm>
            <a:prstGeom prst="ellipse">
              <a:avLst/>
            </a:prstGeom>
            <a:noFill/>
            <a:ln w="76200"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9" name="Google Shape;3924;p43">
              <a:extLst>
                <a:ext uri="{FF2B5EF4-FFF2-40B4-BE49-F238E27FC236}">
                  <a16:creationId xmlns:a16="http://schemas.microsoft.com/office/drawing/2014/main" id="{E672BB91-C3FD-4E18-9685-80AE5C41A484}"/>
                </a:ext>
              </a:extLst>
            </p:cNvPr>
            <p:cNvSpPr/>
            <p:nvPr/>
          </p:nvSpPr>
          <p:spPr>
            <a:xfrm>
              <a:off x="3595334" y="1656151"/>
              <a:ext cx="1953777" cy="2028323"/>
            </a:xfrm>
            <a:custGeom>
              <a:avLst/>
              <a:gdLst/>
              <a:ahLst/>
              <a:cxnLst/>
              <a:rect l="l" t="t" r="r" b="b"/>
              <a:pathLst>
                <a:path w="31477" h="32678" extrusionOk="0">
                  <a:moveTo>
                    <a:pt x="18238" y="12578"/>
                  </a:moveTo>
                  <a:cubicBezTo>
                    <a:pt x="18854" y="12578"/>
                    <a:pt x="19356" y="13080"/>
                    <a:pt x="19356" y="13720"/>
                  </a:cubicBezTo>
                  <a:cubicBezTo>
                    <a:pt x="19356" y="14336"/>
                    <a:pt x="18854" y="14838"/>
                    <a:pt x="18238" y="14838"/>
                  </a:cubicBezTo>
                  <a:cubicBezTo>
                    <a:pt x="17621" y="14838"/>
                    <a:pt x="17119" y="14336"/>
                    <a:pt x="17119" y="13720"/>
                  </a:cubicBezTo>
                  <a:cubicBezTo>
                    <a:pt x="17119" y="13080"/>
                    <a:pt x="17621" y="12578"/>
                    <a:pt x="18238" y="12578"/>
                  </a:cubicBezTo>
                  <a:close/>
                  <a:moveTo>
                    <a:pt x="11892" y="14108"/>
                  </a:moveTo>
                  <a:cubicBezTo>
                    <a:pt x="13444" y="14108"/>
                    <a:pt x="14700" y="15363"/>
                    <a:pt x="14700" y="16892"/>
                  </a:cubicBezTo>
                  <a:cubicBezTo>
                    <a:pt x="14700" y="18444"/>
                    <a:pt x="13444" y="19700"/>
                    <a:pt x="11892" y="19700"/>
                  </a:cubicBezTo>
                  <a:cubicBezTo>
                    <a:pt x="10340" y="19700"/>
                    <a:pt x="9108" y="18444"/>
                    <a:pt x="9108" y="16892"/>
                  </a:cubicBezTo>
                  <a:cubicBezTo>
                    <a:pt x="9108" y="15363"/>
                    <a:pt x="10340" y="14108"/>
                    <a:pt x="11892" y="14108"/>
                  </a:cubicBezTo>
                  <a:close/>
                  <a:moveTo>
                    <a:pt x="17621" y="17897"/>
                  </a:moveTo>
                  <a:cubicBezTo>
                    <a:pt x="18854" y="17897"/>
                    <a:pt x="19881" y="18901"/>
                    <a:pt x="19881" y="20156"/>
                  </a:cubicBezTo>
                  <a:cubicBezTo>
                    <a:pt x="19881" y="21412"/>
                    <a:pt x="18854" y="22416"/>
                    <a:pt x="17621" y="22416"/>
                  </a:cubicBezTo>
                  <a:cubicBezTo>
                    <a:pt x="16366" y="22416"/>
                    <a:pt x="15339" y="21412"/>
                    <a:pt x="15339" y="20156"/>
                  </a:cubicBezTo>
                  <a:cubicBezTo>
                    <a:pt x="15339" y="18901"/>
                    <a:pt x="16366" y="17897"/>
                    <a:pt x="17621" y="17897"/>
                  </a:cubicBezTo>
                  <a:close/>
                  <a:moveTo>
                    <a:pt x="15757" y="0"/>
                  </a:moveTo>
                  <a:cubicBezTo>
                    <a:pt x="14403" y="0"/>
                    <a:pt x="13308" y="1080"/>
                    <a:pt x="13308" y="2444"/>
                  </a:cubicBezTo>
                  <a:cubicBezTo>
                    <a:pt x="13308" y="3562"/>
                    <a:pt x="14061" y="4498"/>
                    <a:pt x="15111" y="4795"/>
                  </a:cubicBezTo>
                  <a:lnTo>
                    <a:pt x="15111" y="6644"/>
                  </a:lnTo>
                  <a:cubicBezTo>
                    <a:pt x="15111" y="7420"/>
                    <a:pt x="14540" y="8105"/>
                    <a:pt x="13764" y="8241"/>
                  </a:cubicBezTo>
                  <a:cubicBezTo>
                    <a:pt x="13467" y="8310"/>
                    <a:pt x="13171" y="8378"/>
                    <a:pt x="12874" y="8470"/>
                  </a:cubicBezTo>
                  <a:cubicBezTo>
                    <a:pt x="12709" y="8521"/>
                    <a:pt x="12542" y="8546"/>
                    <a:pt x="12376" y="8546"/>
                  </a:cubicBezTo>
                  <a:cubicBezTo>
                    <a:pt x="11805" y="8546"/>
                    <a:pt x="11257" y="8252"/>
                    <a:pt x="10956" y="7739"/>
                  </a:cubicBezTo>
                  <a:lnTo>
                    <a:pt x="10363" y="6689"/>
                  </a:lnTo>
                  <a:cubicBezTo>
                    <a:pt x="11071" y="5982"/>
                    <a:pt x="11208" y="4841"/>
                    <a:pt x="10568" y="3973"/>
                  </a:cubicBezTo>
                  <a:cubicBezTo>
                    <a:pt x="10171" y="3417"/>
                    <a:pt x="9530" y="3104"/>
                    <a:pt x="8877" y="3104"/>
                  </a:cubicBezTo>
                  <a:cubicBezTo>
                    <a:pt x="8592" y="3104"/>
                    <a:pt x="8305" y="3164"/>
                    <a:pt x="8035" y="3288"/>
                  </a:cubicBezTo>
                  <a:cubicBezTo>
                    <a:pt x="6871" y="3791"/>
                    <a:pt x="6437" y="5183"/>
                    <a:pt x="7053" y="6256"/>
                  </a:cubicBezTo>
                  <a:cubicBezTo>
                    <a:pt x="7439" y="6935"/>
                    <a:pt x="8149" y="7304"/>
                    <a:pt x="8875" y="7304"/>
                  </a:cubicBezTo>
                  <a:cubicBezTo>
                    <a:pt x="9052" y="7304"/>
                    <a:pt x="9230" y="7282"/>
                    <a:pt x="9404" y="7237"/>
                  </a:cubicBezTo>
                  <a:lnTo>
                    <a:pt x="9998" y="8241"/>
                  </a:lnTo>
                  <a:cubicBezTo>
                    <a:pt x="10386" y="8903"/>
                    <a:pt x="10249" y="9771"/>
                    <a:pt x="9678" y="10273"/>
                  </a:cubicBezTo>
                  <a:cubicBezTo>
                    <a:pt x="9404" y="10524"/>
                    <a:pt x="9130" y="10798"/>
                    <a:pt x="8879" y="11072"/>
                  </a:cubicBezTo>
                  <a:cubicBezTo>
                    <a:pt x="8568" y="11440"/>
                    <a:pt x="8115" y="11633"/>
                    <a:pt x="7652" y="11633"/>
                  </a:cubicBezTo>
                  <a:cubicBezTo>
                    <a:pt x="7370" y="11633"/>
                    <a:pt x="7085" y="11561"/>
                    <a:pt x="6825" y="11414"/>
                  </a:cubicBezTo>
                  <a:lnTo>
                    <a:pt x="6300" y="11095"/>
                  </a:lnTo>
                  <a:cubicBezTo>
                    <a:pt x="6506" y="10319"/>
                    <a:pt x="6163" y="9474"/>
                    <a:pt x="5433" y="9063"/>
                  </a:cubicBezTo>
                  <a:cubicBezTo>
                    <a:pt x="5163" y="8906"/>
                    <a:pt x="4865" y="8832"/>
                    <a:pt x="4567" y="8832"/>
                  </a:cubicBezTo>
                  <a:cubicBezTo>
                    <a:pt x="3957" y="8832"/>
                    <a:pt x="3351" y="9142"/>
                    <a:pt x="3013" y="9679"/>
                  </a:cubicBezTo>
                  <a:cubicBezTo>
                    <a:pt x="2465" y="10570"/>
                    <a:pt x="2762" y="11688"/>
                    <a:pt x="3652" y="12213"/>
                  </a:cubicBezTo>
                  <a:cubicBezTo>
                    <a:pt x="3929" y="12374"/>
                    <a:pt x="4234" y="12451"/>
                    <a:pt x="4536" y="12451"/>
                  </a:cubicBezTo>
                  <a:cubicBezTo>
                    <a:pt x="5007" y="12451"/>
                    <a:pt x="5473" y="12264"/>
                    <a:pt x="5821" y="11916"/>
                  </a:cubicBezTo>
                  <a:lnTo>
                    <a:pt x="6414" y="12259"/>
                  </a:lnTo>
                  <a:cubicBezTo>
                    <a:pt x="7076" y="12647"/>
                    <a:pt x="7396" y="13423"/>
                    <a:pt x="7167" y="14153"/>
                  </a:cubicBezTo>
                  <a:cubicBezTo>
                    <a:pt x="7053" y="14496"/>
                    <a:pt x="6962" y="14861"/>
                    <a:pt x="6894" y="15226"/>
                  </a:cubicBezTo>
                  <a:cubicBezTo>
                    <a:pt x="6757" y="16002"/>
                    <a:pt x="6072" y="16550"/>
                    <a:pt x="5273" y="16550"/>
                  </a:cubicBezTo>
                  <a:lnTo>
                    <a:pt x="4132" y="16550"/>
                  </a:lnTo>
                  <a:cubicBezTo>
                    <a:pt x="3899" y="15704"/>
                    <a:pt x="3118" y="15054"/>
                    <a:pt x="2187" y="15054"/>
                  </a:cubicBezTo>
                  <a:cubicBezTo>
                    <a:pt x="2113" y="15054"/>
                    <a:pt x="2039" y="15058"/>
                    <a:pt x="1963" y="15066"/>
                  </a:cubicBezTo>
                  <a:cubicBezTo>
                    <a:pt x="1005" y="15158"/>
                    <a:pt x="251" y="15911"/>
                    <a:pt x="137" y="16869"/>
                  </a:cubicBezTo>
                  <a:cubicBezTo>
                    <a:pt x="0" y="18102"/>
                    <a:pt x="959" y="19129"/>
                    <a:pt x="2169" y="19129"/>
                  </a:cubicBezTo>
                  <a:cubicBezTo>
                    <a:pt x="3105" y="19129"/>
                    <a:pt x="3903" y="18490"/>
                    <a:pt x="4132" y="17623"/>
                  </a:cubicBezTo>
                  <a:lnTo>
                    <a:pt x="5410" y="17623"/>
                  </a:lnTo>
                  <a:cubicBezTo>
                    <a:pt x="6163" y="17623"/>
                    <a:pt x="6825" y="18125"/>
                    <a:pt x="7008" y="18855"/>
                  </a:cubicBezTo>
                  <a:cubicBezTo>
                    <a:pt x="7076" y="19152"/>
                    <a:pt x="7167" y="19426"/>
                    <a:pt x="7259" y="19723"/>
                  </a:cubicBezTo>
                  <a:cubicBezTo>
                    <a:pt x="7533" y="20476"/>
                    <a:pt x="7259" y="21320"/>
                    <a:pt x="6551" y="21731"/>
                  </a:cubicBezTo>
                  <a:lnTo>
                    <a:pt x="5136" y="22553"/>
                  </a:lnTo>
                  <a:cubicBezTo>
                    <a:pt x="4716" y="22132"/>
                    <a:pt x="4150" y="21905"/>
                    <a:pt x="3573" y="21905"/>
                  </a:cubicBezTo>
                  <a:cubicBezTo>
                    <a:pt x="3180" y="21905"/>
                    <a:pt x="2781" y="22011"/>
                    <a:pt x="2420" y="22233"/>
                  </a:cubicBezTo>
                  <a:cubicBezTo>
                    <a:pt x="1438" y="22827"/>
                    <a:pt x="1096" y="24128"/>
                    <a:pt x="1621" y="25132"/>
                  </a:cubicBezTo>
                  <a:cubicBezTo>
                    <a:pt x="2024" y="25891"/>
                    <a:pt x="2795" y="26325"/>
                    <a:pt x="3584" y="26325"/>
                  </a:cubicBezTo>
                  <a:cubicBezTo>
                    <a:pt x="3957" y="26325"/>
                    <a:pt x="4335" y="26228"/>
                    <a:pt x="4680" y="26022"/>
                  </a:cubicBezTo>
                  <a:cubicBezTo>
                    <a:pt x="5570" y="25520"/>
                    <a:pt x="5958" y="24493"/>
                    <a:pt x="5730" y="23534"/>
                  </a:cubicBezTo>
                  <a:lnTo>
                    <a:pt x="7304" y="22644"/>
                  </a:lnTo>
                  <a:cubicBezTo>
                    <a:pt x="7561" y="22489"/>
                    <a:pt x="7846" y="22414"/>
                    <a:pt x="8130" y="22414"/>
                  </a:cubicBezTo>
                  <a:cubicBezTo>
                    <a:pt x="8555" y="22414"/>
                    <a:pt x="8976" y="22581"/>
                    <a:pt x="9290" y="22895"/>
                  </a:cubicBezTo>
                  <a:cubicBezTo>
                    <a:pt x="9496" y="23101"/>
                    <a:pt x="9701" y="23306"/>
                    <a:pt x="9929" y="23489"/>
                  </a:cubicBezTo>
                  <a:cubicBezTo>
                    <a:pt x="10568" y="24014"/>
                    <a:pt x="10751" y="24881"/>
                    <a:pt x="10340" y="25589"/>
                  </a:cubicBezTo>
                  <a:lnTo>
                    <a:pt x="9975" y="26228"/>
                  </a:lnTo>
                  <a:cubicBezTo>
                    <a:pt x="9845" y="26195"/>
                    <a:pt x="9713" y="26179"/>
                    <a:pt x="9581" y="26179"/>
                  </a:cubicBezTo>
                  <a:cubicBezTo>
                    <a:pt x="8975" y="26179"/>
                    <a:pt x="8385" y="26518"/>
                    <a:pt x="8103" y="27118"/>
                  </a:cubicBezTo>
                  <a:cubicBezTo>
                    <a:pt x="7784" y="27848"/>
                    <a:pt x="8058" y="28716"/>
                    <a:pt x="8720" y="29149"/>
                  </a:cubicBezTo>
                  <a:cubicBezTo>
                    <a:pt x="8981" y="29311"/>
                    <a:pt x="9269" y="29387"/>
                    <a:pt x="9553" y="29387"/>
                  </a:cubicBezTo>
                  <a:cubicBezTo>
                    <a:pt x="10111" y="29387"/>
                    <a:pt x="10654" y="29093"/>
                    <a:pt x="10956" y="28579"/>
                  </a:cubicBezTo>
                  <a:cubicBezTo>
                    <a:pt x="11322" y="27940"/>
                    <a:pt x="11208" y="27164"/>
                    <a:pt x="10705" y="26661"/>
                  </a:cubicBezTo>
                  <a:lnTo>
                    <a:pt x="11162" y="25863"/>
                  </a:lnTo>
                  <a:cubicBezTo>
                    <a:pt x="11450" y="25340"/>
                    <a:pt x="12009" y="25045"/>
                    <a:pt x="12591" y="25045"/>
                  </a:cubicBezTo>
                  <a:cubicBezTo>
                    <a:pt x="12746" y="25045"/>
                    <a:pt x="12903" y="25066"/>
                    <a:pt x="13056" y="25109"/>
                  </a:cubicBezTo>
                  <a:cubicBezTo>
                    <a:pt x="13308" y="25178"/>
                    <a:pt x="13559" y="25246"/>
                    <a:pt x="13832" y="25292"/>
                  </a:cubicBezTo>
                  <a:cubicBezTo>
                    <a:pt x="14631" y="25452"/>
                    <a:pt x="15202" y="26114"/>
                    <a:pt x="15202" y="26913"/>
                  </a:cubicBezTo>
                  <a:lnTo>
                    <a:pt x="15202" y="28693"/>
                  </a:lnTo>
                  <a:cubicBezTo>
                    <a:pt x="14266" y="28944"/>
                    <a:pt x="13604" y="29834"/>
                    <a:pt x="13718" y="30861"/>
                  </a:cubicBezTo>
                  <a:cubicBezTo>
                    <a:pt x="13810" y="31797"/>
                    <a:pt x="14563" y="32573"/>
                    <a:pt x="15499" y="32665"/>
                  </a:cubicBezTo>
                  <a:cubicBezTo>
                    <a:pt x="15578" y="32673"/>
                    <a:pt x="15656" y="32678"/>
                    <a:pt x="15733" y="32678"/>
                  </a:cubicBezTo>
                  <a:cubicBezTo>
                    <a:pt x="16862" y="32678"/>
                    <a:pt x="17781" y="31767"/>
                    <a:pt x="17781" y="30656"/>
                  </a:cubicBezTo>
                  <a:cubicBezTo>
                    <a:pt x="17781" y="29697"/>
                    <a:pt x="17142" y="28921"/>
                    <a:pt x="16275" y="28693"/>
                  </a:cubicBezTo>
                  <a:lnTo>
                    <a:pt x="16275" y="26798"/>
                  </a:lnTo>
                  <a:cubicBezTo>
                    <a:pt x="16275" y="26022"/>
                    <a:pt x="16800" y="25383"/>
                    <a:pt x="17530" y="25201"/>
                  </a:cubicBezTo>
                  <a:cubicBezTo>
                    <a:pt x="17758" y="25132"/>
                    <a:pt x="17987" y="25064"/>
                    <a:pt x="18192" y="24995"/>
                  </a:cubicBezTo>
                  <a:cubicBezTo>
                    <a:pt x="18355" y="24939"/>
                    <a:pt x="18522" y="24913"/>
                    <a:pt x="18689" y="24913"/>
                  </a:cubicBezTo>
                  <a:cubicBezTo>
                    <a:pt x="19267" y="24913"/>
                    <a:pt x="19831" y="25234"/>
                    <a:pt x="20132" y="25748"/>
                  </a:cubicBezTo>
                  <a:lnTo>
                    <a:pt x="21045" y="27346"/>
                  </a:lnTo>
                  <a:cubicBezTo>
                    <a:pt x="20383" y="28031"/>
                    <a:pt x="20246" y="29127"/>
                    <a:pt x="20863" y="29948"/>
                  </a:cubicBezTo>
                  <a:cubicBezTo>
                    <a:pt x="21231" y="30477"/>
                    <a:pt x="21847" y="30781"/>
                    <a:pt x="22481" y="30781"/>
                  </a:cubicBezTo>
                  <a:cubicBezTo>
                    <a:pt x="22751" y="30781"/>
                    <a:pt x="23024" y="30726"/>
                    <a:pt x="23282" y="30610"/>
                  </a:cubicBezTo>
                  <a:cubicBezTo>
                    <a:pt x="24401" y="30131"/>
                    <a:pt x="24811" y="28784"/>
                    <a:pt x="24218" y="27757"/>
                  </a:cubicBezTo>
                  <a:cubicBezTo>
                    <a:pt x="23852" y="27116"/>
                    <a:pt x="23177" y="26754"/>
                    <a:pt x="22476" y="26754"/>
                  </a:cubicBezTo>
                  <a:cubicBezTo>
                    <a:pt x="22304" y="26754"/>
                    <a:pt x="22130" y="26776"/>
                    <a:pt x="21958" y="26821"/>
                  </a:cubicBezTo>
                  <a:lnTo>
                    <a:pt x="21022" y="25201"/>
                  </a:lnTo>
                  <a:cubicBezTo>
                    <a:pt x="20634" y="24539"/>
                    <a:pt x="20749" y="23671"/>
                    <a:pt x="21319" y="23169"/>
                  </a:cubicBezTo>
                  <a:cubicBezTo>
                    <a:pt x="21456" y="23009"/>
                    <a:pt x="21616" y="22872"/>
                    <a:pt x="21753" y="22713"/>
                  </a:cubicBezTo>
                  <a:cubicBezTo>
                    <a:pt x="22070" y="22368"/>
                    <a:pt x="22512" y="22198"/>
                    <a:pt x="22958" y="22198"/>
                  </a:cubicBezTo>
                  <a:cubicBezTo>
                    <a:pt x="23251" y="22198"/>
                    <a:pt x="23545" y="22271"/>
                    <a:pt x="23807" y="22416"/>
                  </a:cubicBezTo>
                  <a:lnTo>
                    <a:pt x="25793" y="23580"/>
                  </a:lnTo>
                  <a:cubicBezTo>
                    <a:pt x="25542" y="24562"/>
                    <a:pt x="25953" y="25611"/>
                    <a:pt x="26911" y="26136"/>
                  </a:cubicBezTo>
                  <a:cubicBezTo>
                    <a:pt x="27229" y="26310"/>
                    <a:pt x="27579" y="26392"/>
                    <a:pt x="27928" y="26392"/>
                  </a:cubicBezTo>
                  <a:cubicBezTo>
                    <a:pt x="28682" y="26392"/>
                    <a:pt x="29434" y="26009"/>
                    <a:pt x="29856" y="25338"/>
                  </a:cubicBezTo>
                  <a:cubicBezTo>
                    <a:pt x="30541" y="24265"/>
                    <a:pt x="30175" y="22850"/>
                    <a:pt x="29080" y="22211"/>
                  </a:cubicBezTo>
                  <a:cubicBezTo>
                    <a:pt x="28732" y="22005"/>
                    <a:pt x="28349" y="21908"/>
                    <a:pt x="27971" y="21908"/>
                  </a:cubicBezTo>
                  <a:cubicBezTo>
                    <a:pt x="27382" y="21908"/>
                    <a:pt x="26804" y="22145"/>
                    <a:pt x="26386" y="22576"/>
                  </a:cubicBezTo>
                  <a:lnTo>
                    <a:pt x="24423" y="21434"/>
                  </a:lnTo>
                  <a:cubicBezTo>
                    <a:pt x="23739" y="21046"/>
                    <a:pt x="23419" y="20248"/>
                    <a:pt x="23670" y="19517"/>
                  </a:cubicBezTo>
                  <a:cubicBezTo>
                    <a:pt x="23739" y="19312"/>
                    <a:pt x="23807" y="19106"/>
                    <a:pt x="23853" y="18901"/>
                  </a:cubicBezTo>
                  <a:cubicBezTo>
                    <a:pt x="24035" y="18148"/>
                    <a:pt x="24697" y="17623"/>
                    <a:pt x="25451" y="17623"/>
                  </a:cubicBezTo>
                  <a:lnTo>
                    <a:pt x="27322" y="17623"/>
                  </a:lnTo>
                  <a:cubicBezTo>
                    <a:pt x="27576" y="18490"/>
                    <a:pt x="28359" y="19142"/>
                    <a:pt x="29290" y="19142"/>
                  </a:cubicBezTo>
                  <a:cubicBezTo>
                    <a:pt x="29364" y="19142"/>
                    <a:pt x="29438" y="19137"/>
                    <a:pt x="29513" y="19129"/>
                  </a:cubicBezTo>
                  <a:cubicBezTo>
                    <a:pt x="30472" y="19038"/>
                    <a:pt x="31225" y="18262"/>
                    <a:pt x="31339" y="17326"/>
                  </a:cubicBezTo>
                  <a:cubicBezTo>
                    <a:pt x="31476" y="16093"/>
                    <a:pt x="30518" y="15043"/>
                    <a:pt x="29308" y="15043"/>
                  </a:cubicBezTo>
                  <a:cubicBezTo>
                    <a:pt x="28349" y="15043"/>
                    <a:pt x="27573" y="15683"/>
                    <a:pt x="27322" y="16550"/>
                  </a:cubicBezTo>
                  <a:lnTo>
                    <a:pt x="25588" y="16550"/>
                  </a:lnTo>
                  <a:cubicBezTo>
                    <a:pt x="24789" y="16550"/>
                    <a:pt x="24104" y="15979"/>
                    <a:pt x="23967" y="15180"/>
                  </a:cubicBezTo>
                  <a:cubicBezTo>
                    <a:pt x="23921" y="14929"/>
                    <a:pt x="23853" y="14655"/>
                    <a:pt x="23784" y="14404"/>
                  </a:cubicBezTo>
                  <a:cubicBezTo>
                    <a:pt x="23579" y="13674"/>
                    <a:pt x="23876" y="12898"/>
                    <a:pt x="24538" y="12533"/>
                  </a:cubicBezTo>
                  <a:lnTo>
                    <a:pt x="25473" y="11985"/>
                  </a:lnTo>
                  <a:cubicBezTo>
                    <a:pt x="25790" y="12315"/>
                    <a:pt x="26223" y="12488"/>
                    <a:pt x="26666" y="12488"/>
                  </a:cubicBezTo>
                  <a:cubicBezTo>
                    <a:pt x="26959" y="12488"/>
                    <a:pt x="27256" y="12413"/>
                    <a:pt x="27528" y="12259"/>
                  </a:cubicBezTo>
                  <a:cubicBezTo>
                    <a:pt x="28304" y="11802"/>
                    <a:pt x="28578" y="10775"/>
                    <a:pt x="28167" y="9976"/>
                  </a:cubicBezTo>
                  <a:cubicBezTo>
                    <a:pt x="27858" y="9406"/>
                    <a:pt x="27268" y="9085"/>
                    <a:pt x="26665" y="9085"/>
                  </a:cubicBezTo>
                  <a:cubicBezTo>
                    <a:pt x="26375" y="9085"/>
                    <a:pt x="26082" y="9159"/>
                    <a:pt x="25816" y="9314"/>
                  </a:cubicBezTo>
                  <a:cubicBezTo>
                    <a:pt x="25131" y="9702"/>
                    <a:pt x="24834" y="10501"/>
                    <a:pt x="25017" y="11232"/>
                  </a:cubicBezTo>
                  <a:lnTo>
                    <a:pt x="24264" y="11665"/>
                  </a:lnTo>
                  <a:cubicBezTo>
                    <a:pt x="24008" y="11814"/>
                    <a:pt x="23729" y="11885"/>
                    <a:pt x="23451" y="11885"/>
                  </a:cubicBezTo>
                  <a:cubicBezTo>
                    <a:pt x="22961" y="11885"/>
                    <a:pt x="22476" y="11663"/>
                    <a:pt x="22141" y="11254"/>
                  </a:cubicBezTo>
                  <a:cubicBezTo>
                    <a:pt x="21958" y="11026"/>
                    <a:pt x="21753" y="10821"/>
                    <a:pt x="21547" y="10615"/>
                  </a:cubicBezTo>
                  <a:cubicBezTo>
                    <a:pt x="21022" y="10090"/>
                    <a:pt x="20908" y="9269"/>
                    <a:pt x="21274" y="8630"/>
                  </a:cubicBezTo>
                  <a:lnTo>
                    <a:pt x="22141" y="7146"/>
                  </a:lnTo>
                  <a:cubicBezTo>
                    <a:pt x="22318" y="7191"/>
                    <a:pt x="22499" y="7213"/>
                    <a:pt x="22679" y="7213"/>
                  </a:cubicBezTo>
                  <a:cubicBezTo>
                    <a:pt x="23497" y="7213"/>
                    <a:pt x="24300" y="6755"/>
                    <a:pt x="24675" y="5913"/>
                  </a:cubicBezTo>
                  <a:cubicBezTo>
                    <a:pt x="25108" y="4955"/>
                    <a:pt x="24743" y="3791"/>
                    <a:pt x="23853" y="3220"/>
                  </a:cubicBezTo>
                  <a:cubicBezTo>
                    <a:pt x="23488" y="2990"/>
                    <a:pt x="23085" y="2881"/>
                    <a:pt x="22688" y="2881"/>
                  </a:cubicBezTo>
                  <a:cubicBezTo>
                    <a:pt x="21942" y="2881"/>
                    <a:pt x="21219" y="3265"/>
                    <a:pt x="20817" y="3950"/>
                  </a:cubicBezTo>
                  <a:cubicBezTo>
                    <a:pt x="20315" y="4818"/>
                    <a:pt x="20475" y="5890"/>
                    <a:pt x="21159" y="6575"/>
                  </a:cubicBezTo>
                  <a:lnTo>
                    <a:pt x="20406" y="7876"/>
                  </a:lnTo>
                  <a:cubicBezTo>
                    <a:pt x="20112" y="8395"/>
                    <a:pt x="19556" y="8705"/>
                    <a:pt x="18976" y="8705"/>
                  </a:cubicBezTo>
                  <a:cubicBezTo>
                    <a:pt x="18790" y="8705"/>
                    <a:pt x="18603" y="8673"/>
                    <a:pt x="18420" y="8607"/>
                  </a:cubicBezTo>
                  <a:cubicBezTo>
                    <a:pt x="18146" y="8515"/>
                    <a:pt x="17895" y="8447"/>
                    <a:pt x="17621" y="8378"/>
                  </a:cubicBezTo>
                  <a:cubicBezTo>
                    <a:pt x="16891" y="8173"/>
                    <a:pt x="16366" y="7534"/>
                    <a:pt x="16366" y="6781"/>
                  </a:cubicBezTo>
                  <a:lnTo>
                    <a:pt x="16366" y="4795"/>
                  </a:lnTo>
                  <a:cubicBezTo>
                    <a:pt x="17439" y="4498"/>
                    <a:pt x="18215" y="3517"/>
                    <a:pt x="18169" y="2353"/>
                  </a:cubicBezTo>
                  <a:cubicBezTo>
                    <a:pt x="18146" y="1097"/>
                    <a:pt x="17097" y="47"/>
                    <a:pt x="15841" y="2"/>
                  </a:cubicBezTo>
                  <a:cubicBezTo>
                    <a:pt x="15813" y="1"/>
                    <a:pt x="15785" y="0"/>
                    <a:pt x="15757" y="0"/>
                  </a:cubicBezTo>
                  <a:close/>
                </a:path>
              </a:pathLst>
            </a:custGeom>
            <a:solidFill>
              <a:srgbClr val="E08C8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2876697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6" preserve="1" userDrawn="1">
  <p:cSld name="1_Title only 6">
    <p:spTree>
      <p:nvGrpSpPr>
        <p:cNvPr id="1" name="Shape 2035"/>
        <p:cNvGrpSpPr/>
        <p:nvPr/>
      </p:nvGrpSpPr>
      <p:grpSpPr>
        <a:xfrm>
          <a:off x="0" y="0"/>
          <a:ext cx="0" cy="0"/>
          <a:chOff x="0" y="0"/>
          <a:chExt cx="0" cy="0"/>
        </a:xfrm>
      </p:grpSpPr>
      <p:sp>
        <p:nvSpPr>
          <p:cNvPr id="60" name="Google Shape;3262;p27">
            <a:extLst>
              <a:ext uri="{FF2B5EF4-FFF2-40B4-BE49-F238E27FC236}">
                <a16:creationId xmlns:a16="http://schemas.microsoft.com/office/drawing/2014/main" id="{49BE8E3A-D0C9-4BF4-AE5C-8C9FCE5EBD76}"/>
              </a:ext>
            </a:extLst>
          </p:cNvPr>
          <p:cNvSpPr/>
          <p:nvPr userDrawn="1"/>
        </p:nvSpPr>
        <p:spPr>
          <a:xfrm>
            <a:off x="447737" y="358691"/>
            <a:ext cx="11329940" cy="6086440"/>
          </a:xfrm>
          <a:prstGeom prst="roundRect">
            <a:avLst>
              <a:gd name="adj" fmla="val 7371"/>
            </a:avLst>
          </a:prstGeom>
          <a:solidFill>
            <a:schemeClr val="lt1"/>
          </a:solidFill>
          <a:ln>
            <a:noFill/>
          </a:ln>
          <a:effectLst>
            <a:outerShdw blurRad="142875" dist="38100" dir="2400000" algn="bl" rotWithShape="0">
              <a:srgbClr val="4236A5">
                <a:alpha val="50000"/>
              </a:srgbClr>
            </a:outerShdw>
          </a:effectLst>
        </p:spPr>
        <p:txBody>
          <a:bodyPr spcFirstLastPara="1" wrap="square" lIns="121900" tIns="121900" rIns="121900" bIns="121900" anchor="ctr" anchorCtr="0">
            <a:noAutofit/>
          </a:bodyPr>
          <a:lstStyle/>
          <a:p>
            <a:pPr marL="0" lvl="0" indent="0" algn="l" rtl="0">
              <a:spcBef>
                <a:spcPts val="0"/>
              </a:spcBef>
              <a:spcAft>
                <a:spcPts val="0"/>
              </a:spcAft>
              <a:buNone/>
            </a:pPr>
            <a:r>
              <a:rPr lang="en" sz="2400"/>
              <a:t> </a:t>
            </a:r>
            <a:endParaRPr sz="2400"/>
          </a:p>
        </p:txBody>
      </p:sp>
      <p:sp>
        <p:nvSpPr>
          <p:cNvPr id="61" name="Google Shape;3264;p27">
            <a:extLst>
              <a:ext uri="{FF2B5EF4-FFF2-40B4-BE49-F238E27FC236}">
                <a16:creationId xmlns:a16="http://schemas.microsoft.com/office/drawing/2014/main" id="{F226B90D-0A19-4FDD-A50D-A963ED4171C5}"/>
              </a:ext>
            </a:extLst>
          </p:cNvPr>
          <p:cNvSpPr/>
          <p:nvPr userDrawn="1"/>
        </p:nvSpPr>
        <p:spPr>
          <a:xfrm>
            <a:off x="447737" y="301557"/>
            <a:ext cx="11337976" cy="1167600"/>
          </a:xfrm>
          <a:prstGeom prst="roundRect">
            <a:avLst>
              <a:gd name="adj" fmla="val 33359"/>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8" name="Google Shape;3923;p43">
            <a:extLst>
              <a:ext uri="{FF2B5EF4-FFF2-40B4-BE49-F238E27FC236}">
                <a16:creationId xmlns:a16="http://schemas.microsoft.com/office/drawing/2014/main" id="{0B85A536-1678-47F0-A713-D5E635C31E4B}"/>
              </a:ext>
            </a:extLst>
          </p:cNvPr>
          <p:cNvSpPr/>
          <p:nvPr/>
        </p:nvSpPr>
        <p:spPr>
          <a:xfrm>
            <a:off x="10728276" y="436721"/>
            <a:ext cx="891355" cy="891355"/>
          </a:xfrm>
          <a:prstGeom prst="ellipse">
            <a:avLst/>
          </a:prstGeom>
          <a:noFill/>
          <a:ln w="762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Tree>
    <p:extLst>
      <p:ext uri="{BB962C8B-B14F-4D97-AF65-F5344CB8AC3E}">
        <p14:creationId xmlns:p14="http://schemas.microsoft.com/office/powerpoint/2010/main" val="3438224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idea 1" userDrawn="1">
  <p:cSld name="Main idea 1">
    <p:spTree>
      <p:nvGrpSpPr>
        <p:cNvPr id="1" name="Shape 2866"/>
        <p:cNvGrpSpPr/>
        <p:nvPr/>
      </p:nvGrpSpPr>
      <p:grpSpPr>
        <a:xfrm>
          <a:off x="0" y="0"/>
          <a:ext cx="0" cy="0"/>
          <a:chOff x="0" y="0"/>
          <a:chExt cx="0" cy="0"/>
        </a:xfrm>
      </p:grpSpPr>
      <p:grpSp>
        <p:nvGrpSpPr>
          <p:cNvPr id="2972" name="Google Shape;2972;p25"/>
          <p:cNvGrpSpPr/>
          <p:nvPr/>
        </p:nvGrpSpPr>
        <p:grpSpPr>
          <a:xfrm>
            <a:off x="1277817" y="962288"/>
            <a:ext cx="713537" cy="705376"/>
            <a:chOff x="1548887" y="2113666"/>
            <a:chExt cx="535153" cy="529032"/>
          </a:xfrm>
        </p:grpSpPr>
        <p:sp>
          <p:nvSpPr>
            <p:cNvPr id="2973" name="Google Shape;2973;p25"/>
            <p:cNvSpPr/>
            <p:nvPr/>
          </p:nvSpPr>
          <p:spPr>
            <a:xfrm>
              <a:off x="1681215" y="2520401"/>
              <a:ext cx="76767" cy="81248"/>
            </a:xfrm>
            <a:custGeom>
              <a:avLst/>
              <a:gdLst/>
              <a:ahLst/>
              <a:cxnLst/>
              <a:rect l="l" t="t" r="r" b="b"/>
              <a:pathLst>
                <a:path w="2433" h="2575" extrusionOk="0">
                  <a:moveTo>
                    <a:pt x="1855" y="0"/>
                  </a:moveTo>
                  <a:cubicBezTo>
                    <a:pt x="1642" y="426"/>
                    <a:pt x="1429" y="851"/>
                    <a:pt x="1186" y="1246"/>
                  </a:cubicBezTo>
                  <a:cubicBezTo>
                    <a:pt x="1065" y="1186"/>
                    <a:pt x="948" y="1160"/>
                    <a:pt x="841" y="1160"/>
                  </a:cubicBezTo>
                  <a:cubicBezTo>
                    <a:pt x="301" y="1160"/>
                    <a:pt x="0" y="1824"/>
                    <a:pt x="609" y="2128"/>
                  </a:cubicBezTo>
                  <a:cubicBezTo>
                    <a:pt x="824" y="2248"/>
                    <a:pt x="1398" y="2575"/>
                    <a:pt x="1750" y="2575"/>
                  </a:cubicBezTo>
                  <a:cubicBezTo>
                    <a:pt x="1846" y="2575"/>
                    <a:pt x="1925" y="2551"/>
                    <a:pt x="1976" y="2493"/>
                  </a:cubicBezTo>
                  <a:cubicBezTo>
                    <a:pt x="2372" y="2158"/>
                    <a:pt x="2220" y="1763"/>
                    <a:pt x="1733" y="1581"/>
                  </a:cubicBezTo>
                  <a:cubicBezTo>
                    <a:pt x="1733" y="1581"/>
                    <a:pt x="2220" y="699"/>
                    <a:pt x="2432" y="274"/>
                  </a:cubicBezTo>
                  <a:lnTo>
                    <a:pt x="1855"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974" name="Google Shape;2974;p25"/>
            <p:cNvSpPr/>
            <p:nvPr/>
          </p:nvSpPr>
          <p:spPr>
            <a:xfrm>
              <a:off x="1860556" y="2526144"/>
              <a:ext cx="75600" cy="80554"/>
            </a:xfrm>
            <a:custGeom>
              <a:avLst/>
              <a:gdLst/>
              <a:ahLst/>
              <a:cxnLst/>
              <a:rect l="l" t="t" r="r" b="b"/>
              <a:pathLst>
                <a:path w="2396" h="2553" extrusionOk="0">
                  <a:moveTo>
                    <a:pt x="609" y="1"/>
                  </a:moveTo>
                  <a:lnTo>
                    <a:pt x="31" y="244"/>
                  </a:lnTo>
                  <a:cubicBezTo>
                    <a:pt x="213" y="669"/>
                    <a:pt x="669" y="1581"/>
                    <a:pt x="669" y="1581"/>
                  </a:cubicBezTo>
                  <a:cubicBezTo>
                    <a:pt x="183" y="1733"/>
                    <a:pt x="1" y="2128"/>
                    <a:pt x="365" y="2463"/>
                  </a:cubicBezTo>
                  <a:cubicBezTo>
                    <a:pt x="422" y="2527"/>
                    <a:pt x="512" y="2552"/>
                    <a:pt x="620" y="2552"/>
                  </a:cubicBezTo>
                  <a:cubicBezTo>
                    <a:pt x="975" y="2552"/>
                    <a:pt x="1524" y="2275"/>
                    <a:pt x="1733" y="2159"/>
                  </a:cubicBezTo>
                  <a:cubicBezTo>
                    <a:pt x="2396" y="1879"/>
                    <a:pt x="2097" y="1193"/>
                    <a:pt x="1554" y="1193"/>
                  </a:cubicBezTo>
                  <a:cubicBezTo>
                    <a:pt x="1449" y="1193"/>
                    <a:pt x="1335" y="1218"/>
                    <a:pt x="1216" y="1277"/>
                  </a:cubicBezTo>
                  <a:cubicBezTo>
                    <a:pt x="973" y="852"/>
                    <a:pt x="791" y="426"/>
                    <a:pt x="60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975" name="Google Shape;2975;p25"/>
            <p:cNvSpPr/>
            <p:nvPr/>
          </p:nvSpPr>
          <p:spPr>
            <a:xfrm>
              <a:off x="1962216" y="2285024"/>
              <a:ext cx="85192" cy="61370"/>
            </a:xfrm>
            <a:custGeom>
              <a:avLst/>
              <a:gdLst/>
              <a:ahLst/>
              <a:cxnLst/>
              <a:rect l="l" t="t" r="r" b="b"/>
              <a:pathLst>
                <a:path w="2700" h="1945" extrusionOk="0">
                  <a:moveTo>
                    <a:pt x="1834" y="0"/>
                  </a:moveTo>
                  <a:cubicBezTo>
                    <a:pt x="1427" y="0"/>
                    <a:pt x="1295" y="362"/>
                    <a:pt x="1460" y="773"/>
                  </a:cubicBezTo>
                  <a:cubicBezTo>
                    <a:pt x="1460" y="773"/>
                    <a:pt x="457" y="986"/>
                    <a:pt x="1" y="1108"/>
                  </a:cubicBezTo>
                  <a:lnTo>
                    <a:pt x="153" y="1716"/>
                  </a:lnTo>
                  <a:cubicBezTo>
                    <a:pt x="609" y="1594"/>
                    <a:pt x="1095" y="1503"/>
                    <a:pt x="1551" y="1412"/>
                  </a:cubicBezTo>
                  <a:cubicBezTo>
                    <a:pt x="1634" y="1773"/>
                    <a:pt x="1902" y="1944"/>
                    <a:pt x="2148" y="1944"/>
                  </a:cubicBezTo>
                  <a:cubicBezTo>
                    <a:pt x="2440" y="1944"/>
                    <a:pt x="2700" y="1705"/>
                    <a:pt x="2584" y="1260"/>
                  </a:cubicBezTo>
                  <a:cubicBezTo>
                    <a:pt x="2523" y="986"/>
                    <a:pt x="2341" y="44"/>
                    <a:pt x="1976" y="13"/>
                  </a:cubicBezTo>
                  <a:cubicBezTo>
                    <a:pt x="1926" y="4"/>
                    <a:pt x="1878" y="0"/>
                    <a:pt x="183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976" name="Google Shape;2976;p25"/>
            <p:cNvSpPr/>
            <p:nvPr/>
          </p:nvSpPr>
          <p:spPr>
            <a:xfrm>
              <a:off x="1869674" y="2154810"/>
              <a:ext cx="67649" cy="83646"/>
            </a:xfrm>
            <a:custGeom>
              <a:avLst/>
              <a:gdLst/>
              <a:ahLst/>
              <a:cxnLst/>
              <a:rect l="l" t="t" r="r" b="b"/>
              <a:pathLst>
                <a:path w="2144" h="2651" extrusionOk="0">
                  <a:moveTo>
                    <a:pt x="687" y="0"/>
                  </a:moveTo>
                  <a:cubicBezTo>
                    <a:pt x="134" y="0"/>
                    <a:pt x="0" y="783"/>
                    <a:pt x="654" y="1070"/>
                  </a:cubicBezTo>
                  <a:cubicBezTo>
                    <a:pt x="472" y="1526"/>
                    <a:pt x="289" y="1952"/>
                    <a:pt x="76" y="2377"/>
                  </a:cubicBezTo>
                  <a:lnTo>
                    <a:pt x="654" y="2651"/>
                  </a:lnTo>
                  <a:cubicBezTo>
                    <a:pt x="836" y="2225"/>
                    <a:pt x="1231" y="1283"/>
                    <a:pt x="1231" y="1283"/>
                  </a:cubicBezTo>
                  <a:cubicBezTo>
                    <a:pt x="1379" y="1378"/>
                    <a:pt x="1526" y="1425"/>
                    <a:pt x="1656" y="1425"/>
                  </a:cubicBezTo>
                  <a:cubicBezTo>
                    <a:pt x="1901" y="1425"/>
                    <a:pt x="2083" y="1256"/>
                    <a:pt x="2083" y="918"/>
                  </a:cubicBezTo>
                  <a:cubicBezTo>
                    <a:pt x="2143" y="554"/>
                    <a:pt x="1262" y="219"/>
                    <a:pt x="988" y="67"/>
                  </a:cubicBezTo>
                  <a:cubicBezTo>
                    <a:pt x="878" y="21"/>
                    <a:pt x="777" y="0"/>
                    <a:pt x="68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977" name="Google Shape;2977;p25"/>
            <p:cNvSpPr/>
            <p:nvPr/>
          </p:nvSpPr>
          <p:spPr>
            <a:xfrm>
              <a:off x="1592018" y="2242840"/>
              <a:ext cx="86359" cy="71403"/>
            </a:xfrm>
            <a:custGeom>
              <a:avLst/>
              <a:gdLst/>
              <a:ahLst/>
              <a:cxnLst/>
              <a:rect l="l" t="t" r="r" b="b"/>
              <a:pathLst>
                <a:path w="2737" h="2263" extrusionOk="0">
                  <a:moveTo>
                    <a:pt x="1175" y="1"/>
                  </a:moveTo>
                  <a:cubicBezTo>
                    <a:pt x="1014" y="1"/>
                    <a:pt x="840" y="93"/>
                    <a:pt x="700" y="317"/>
                  </a:cubicBezTo>
                  <a:cubicBezTo>
                    <a:pt x="548" y="560"/>
                    <a:pt x="1" y="1350"/>
                    <a:pt x="244" y="1624"/>
                  </a:cubicBezTo>
                  <a:cubicBezTo>
                    <a:pt x="360" y="1804"/>
                    <a:pt x="503" y="1886"/>
                    <a:pt x="646" y="1886"/>
                  </a:cubicBezTo>
                  <a:cubicBezTo>
                    <a:pt x="840" y="1886"/>
                    <a:pt x="1033" y="1735"/>
                    <a:pt x="1156" y="1472"/>
                  </a:cubicBezTo>
                  <a:cubicBezTo>
                    <a:pt x="1156" y="1472"/>
                    <a:pt x="2007" y="2019"/>
                    <a:pt x="2402" y="2262"/>
                  </a:cubicBezTo>
                  <a:lnTo>
                    <a:pt x="2736" y="1746"/>
                  </a:lnTo>
                  <a:cubicBezTo>
                    <a:pt x="2311" y="1502"/>
                    <a:pt x="1916" y="1229"/>
                    <a:pt x="1521" y="955"/>
                  </a:cubicBezTo>
                  <a:cubicBezTo>
                    <a:pt x="1837" y="471"/>
                    <a:pt x="1539" y="1"/>
                    <a:pt x="117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978" name="Google Shape;2978;p25"/>
            <p:cNvSpPr/>
            <p:nvPr/>
          </p:nvSpPr>
          <p:spPr>
            <a:xfrm>
              <a:off x="1578609" y="2417447"/>
              <a:ext cx="86328" cy="62032"/>
            </a:xfrm>
            <a:custGeom>
              <a:avLst/>
              <a:gdLst/>
              <a:ahLst/>
              <a:cxnLst/>
              <a:rect l="l" t="t" r="r" b="b"/>
              <a:pathLst>
                <a:path w="2736" h="1966" extrusionOk="0">
                  <a:moveTo>
                    <a:pt x="667" y="1"/>
                  </a:moveTo>
                  <a:cubicBezTo>
                    <a:pt x="551" y="1"/>
                    <a:pt x="426" y="51"/>
                    <a:pt x="304" y="163"/>
                  </a:cubicBezTo>
                  <a:cubicBezTo>
                    <a:pt x="0" y="376"/>
                    <a:pt x="335" y="1257"/>
                    <a:pt x="456" y="1561"/>
                  </a:cubicBezTo>
                  <a:cubicBezTo>
                    <a:pt x="544" y="1846"/>
                    <a:pt x="726" y="1965"/>
                    <a:pt x="911" y="1965"/>
                  </a:cubicBezTo>
                  <a:cubicBezTo>
                    <a:pt x="1239" y="1965"/>
                    <a:pt x="1573" y="1591"/>
                    <a:pt x="1399" y="1105"/>
                  </a:cubicBezTo>
                  <a:cubicBezTo>
                    <a:pt x="1824" y="923"/>
                    <a:pt x="2280" y="771"/>
                    <a:pt x="2736" y="619"/>
                  </a:cubicBezTo>
                  <a:lnTo>
                    <a:pt x="2554" y="41"/>
                  </a:lnTo>
                  <a:cubicBezTo>
                    <a:pt x="2098" y="193"/>
                    <a:pt x="1155" y="528"/>
                    <a:pt x="1155" y="528"/>
                  </a:cubicBezTo>
                  <a:cubicBezTo>
                    <a:pt x="1095" y="203"/>
                    <a:pt x="899" y="1"/>
                    <a:pt x="66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979" name="Google Shape;2979;p25"/>
            <p:cNvSpPr/>
            <p:nvPr/>
          </p:nvSpPr>
          <p:spPr>
            <a:xfrm>
              <a:off x="1709990" y="2157997"/>
              <a:ext cx="67901" cy="83362"/>
            </a:xfrm>
            <a:custGeom>
              <a:avLst/>
              <a:gdLst/>
              <a:ahLst/>
              <a:cxnLst/>
              <a:rect l="l" t="t" r="r" b="b"/>
              <a:pathLst>
                <a:path w="2152" h="2642" extrusionOk="0">
                  <a:moveTo>
                    <a:pt x="1456" y="1"/>
                  </a:moveTo>
                  <a:cubicBezTo>
                    <a:pt x="1375" y="1"/>
                    <a:pt x="1284" y="18"/>
                    <a:pt x="1186" y="58"/>
                  </a:cubicBezTo>
                  <a:cubicBezTo>
                    <a:pt x="882" y="179"/>
                    <a:pt x="1" y="513"/>
                    <a:pt x="31" y="878"/>
                  </a:cubicBezTo>
                  <a:cubicBezTo>
                    <a:pt x="31" y="1216"/>
                    <a:pt x="213" y="1385"/>
                    <a:pt x="458" y="1385"/>
                  </a:cubicBezTo>
                  <a:cubicBezTo>
                    <a:pt x="587" y="1385"/>
                    <a:pt x="735" y="1338"/>
                    <a:pt x="882" y="1243"/>
                  </a:cubicBezTo>
                  <a:cubicBezTo>
                    <a:pt x="882" y="1243"/>
                    <a:pt x="1277" y="2216"/>
                    <a:pt x="1429" y="2641"/>
                  </a:cubicBezTo>
                  <a:lnTo>
                    <a:pt x="2007" y="2398"/>
                  </a:lnTo>
                  <a:cubicBezTo>
                    <a:pt x="1794" y="1972"/>
                    <a:pt x="1642" y="1517"/>
                    <a:pt x="1490" y="1061"/>
                  </a:cubicBezTo>
                  <a:cubicBezTo>
                    <a:pt x="2152" y="796"/>
                    <a:pt x="2007" y="1"/>
                    <a:pt x="145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980" name="Google Shape;2980;p25"/>
            <p:cNvSpPr/>
            <p:nvPr/>
          </p:nvSpPr>
          <p:spPr>
            <a:xfrm>
              <a:off x="1952624" y="2436000"/>
              <a:ext cx="88000" cy="69289"/>
            </a:xfrm>
            <a:custGeom>
              <a:avLst/>
              <a:gdLst/>
              <a:ahLst/>
              <a:cxnLst/>
              <a:rect l="l" t="t" r="r" b="b"/>
              <a:pathLst>
                <a:path w="2789" h="2196" extrusionOk="0">
                  <a:moveTo>
                    <a:pt x="335" y="0"/>
                  </a:moveTo>
                  <a:lnTo>
                    <a:pt x="1" y="517"/>
                  </a:lnTo>
                  <a:cubicBezTo>
                    <a:pt x="396" y="760"/>
                    <a:pt x="1277" y="1277"/>
                    <a:pt x="1277" y="1277"/>
                  </a:cubicBezTo>
                  <a:cubicBezTo>
                    <a:pt x="943" y="1672"/>
                    <a:pt x="1004" y="2098"/>
                    <a:pt x="1520" y="2189"/>
                  </a:cubicBezTo>
                  <a:cubicBezTo>
                    <a:pt x="1539" y="2194"/>
                    <a:pt x="1559" y="2196"/>
                    <a:pt x="1578" y="2196"/>
                  </a:cubicBezTo>
                  <a:cubicBezTo>
                    <a:pt x="1932" y="2196"/>
                    <a:pt x="2349" y="1445"/>
                    <a:pt x="2493" y="1186"/>
                  </a:cubicBezTo>
                  <a:cubicBezTo>
                    <a:pt x="2789" y="732"/>
                    <a:pt x="2484" y="381"/>
                    <a:pt x="2116" y="381"/>
                  </a:cubicBezTo>
                  <a:cubicBezTo>
                    <a:pt x="1917" y="381"/>
                    <a:pt x="1700" y="484"/>
                    <a:pt x="1551" y="730"/>
                  </a:cubicBezTo>
                  <a:cubicBezTo>
                    <a:pt x="1125" y="517"/>
                    <a:pt x="730" y="244"/>
                    <a:pt x="33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981" name="Google Shape;2981;p25"/>
            <p:cNvSpPr/>
            <p:nvPr/>
          </p:nvSpPr>
          <p:spPr>
            <a:xfrm>
              <a:off x="1608330" y="2205829"/>
              <a:ext cx="402831" cy="351053"/>
            </a:xfrm>
            <a:custGeom>
              <a:avLst/>
              <a:gdLst/>
              <a:ahLst/>
              <a:cxnLst/>
              <a:rect l="l" t="t" r="r" b="b"/>
              <a:pathLst>
                <a:path w="12767" h="11126" extrusionOk="0">
                  <a:moveTo>
                    <a:pt x="6627" y="1"/>
                  </a:moveTo>
                  <a:lnTo>
                    <a:pt x="6627" y="31"/>
                  </a:lnTo>
                  <a:cubicBezTo>
                    <a:pt x="6535" y="26"/>
                    <a:pt x="6443" y="24"/>
                    <a:pt x="6350" y="24"/>
                  </a:cubicBezTo>
                  <a:cubicBezTo>
                    <a:pt x="4135" y="24"/>
                    <a:pt x="1648" y="1408"/>
                    <a:pt x="1064" y="3800"/>
                  </a:cubicBezTo>
                  <a:cubicBezTo>
                    <a:pt x="1" y="8116"/>
                    <a:pt x="2493" y="11034"/>
                    <a:pt x="6444" y="11125"/>
                  </a:cubicBezTo>
                  <a:cubicBezTo>
                    <a:pt x="10396" y="11125"/>
                    <a:pt x="12767" y="8633"/>
                    <a:pt x="12128" y="4560"/>
                  </a:cubicBezTo>
                  <a:cubicBezTo>
                    <a:pt x="11733" y="1368"/>
                    <a:pt x="9393" y="1"/>
                    <a:pt x="662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982" name="Google Shape;2982;p25"/>
            <p:cNvSpPr/>
            <p:nvPr/>
          </p:nvSpPr>
          <p:spPr>
            <a:xfrm>
              <a:off x="1772148" y="2113666"/>
              <a:ext cx="98034" cy="101788"/>
            </a:xfrm>
            <a:custGeom>
              <a:avLst/>
              <a:gdLst/>
              <a:ahLst/>
              <a:cxnLst/>
              <a:rect l="l" t="t" r="r" b="b"/>
              <a:pathLst>
                <a:path w="3107" h="3226" extrusionOk="0">
                  <a:moveTo>
                    <a:pt x="1680" y="1"/>
                  </a:moveTo>
                  <a:cubicBezTo>
                    <a:pt x="1160" y="1"/>
                    <a:pt x="339" y="39"/>
                    <a:pt x="219" y="399"/>
                  </a:cubicBezTo>
                  <a:cubicBezTo>
                    <a:pt x="1" y="944"/>
                    <a:pt x="321" y="1294"/>
                    <a:pt x="851" y="1294"/>
                  </a:cubicBezTo>
                  <a:cubicBezTo>
                    <a:pt x="911" y="1294"/>
                    <a:pt x="974" y="1290"/>
                    <a:pt x="1040" y="1280"/>
                  </a:cubicBezTo>
                  <a:lnTo>
                    <a:pt x="1040" y="1280"/>
                  </a:lnTo>
                  <a:cubicBezTo>
                    <a:pt x="1040" y="1280"/>
                    <a:pt x="1009" y="2618"/>
                    <a:pt x="1009" y="3195"/>
                  </a:cubicBezTo>
                  <a:lnTo>
                    <a:pt x="1830" y="3225"/>
                  </a:lnTo>
                  <a:cubicBezTo>
                    <a:pt x="1830" y="2587"/>
                    <a:pt x="1830" y="1979"/>
                    <a:pt x="1860" y="1371"/>
                  </a:cubicBezTo>
                  <a:cubicBezTo>
                    <a:pt x="2924" y="1371"/>
                    <a:pt x="3107" y="4"/>
                    <a:pt x="2012" y="4"/>
                  </a:cubicBezTo>
                  <a:cubicBezTo>
                    <a:pt x="1936" y="4"/>
                    <a:pt x="1818" y="1"/>
                    <a:pt x="168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983" name="Google Shape;2983;p25"/>
            <p:cNvSpPr/>
            <p:nvPr/>
          </p:nvSpPr>
          <p:spPr>
            <a:xfrm>
              <a:off x="1757728" y="2541478"/>
              <a:ext cx="98412" cy="101220"/>
            </a:xfrm>
            <a:custGeom>
              <a:avLst/>
              <a:gdLst/>
              <a:ahLst/>
              <a:cxnLst/>
              <a:rect l="l" t="t" r="r" b="b"/>
              <a:pathLst>
                <a:path w="3119" h="3208" extrusionOk="0">
                  <a:moveTo>
                    <a:pt x="1345" y="1"/>
                  </a:moveTo>
                  <a:cubicBezTo>
                    <a:pt x="1345" y="609"/>
                    <a:pt x="1314" y="1247"/>
                    <a:pt x="1254" y="1855"/>
                  </a:cubicBezTo>
                  <a:cubicBezTo>
                    <a:pt x="1230" y="1854"/>
                    <a:pt x="1208" y="1853"/>
                    <a:pt x="1185" y="1853"/>
                  </a:cubicBezTo>
                  <a:cubicBezTo>
                    <a:pt x="181" y="1853"/>
                    <a:pt x="1" y="3163"/>
                    <a:pt x="1071" y="3193"/>
                  </a:cubicBezTo>
                  <a:cubicBezTo>
                    <a:pt x="1209" y="3193"/>
                    <a:pt x="1449" y="3207"/>
                    <a:pt x="1711" y="3207"/>
                  </a:cubicBezTo>
                  <a:cubicBezTo>
                    <a:pt x="2201" y="3207"/>
                    <a:pt x="2765" y="3156"/>
                    <a:pt x="2865" y="2858"/>
                  </a:cubicBezTo>
                  <a:cubicBezTo>
                    <a:pt x="3118" y="2294"/>
                    <a:pt x="2771" y="1940"/>
                    <a:pt x="2210" y="1940"/>
                  </a:cubicBezTo>
                  <a:cubicBezTo>
                    <a:pt x="2166" y="1940"/>
                    <a:pt x="2121" y="1942"/>
                    <a:pt x="2074" y="1946"/>
                  </a:cubicBezTo>
                  <a:cubicBezTo>
                    <a:pt x="2074" y="1946"/>
                    <a:pt x="2135" y="639"/>
                    <a:pt x="2165" y="31"/>
                  </a:cubicBezTo>
                  <a:lnTo>
                    <a:pt x="1345"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984" name="Google Shape;2984;p25"/>
            <p:cNvSpPr/>
            <p:nvPr/>
          </p:nvSpPr>
          <p:spPr>
            <a:xfrm>
              <a:off x="1548887" y="2316355"/>
              <a:ext cx="104565" cy="81563"/>
            </a:xfrm>
            <a:custGeom>
              <a:avLst/>
              <a:gdLst/>
              <a:ahLst/>
              <a:cxnLst/>
              <a:rect l="l" t="t" r="r" b="b"/>
              <a:pathLst>
                <a:path w="3314" h="2585" extrusionOk="0">
                  <a:moveTo>
                    <a:pt x="845" y="1"/>
                  </a:moveTo>
                  <a:cubicBezTo>
                    <a:pt x="755" y="1"/>
                    <a:pt x="655" y="18"/>
                    <a:pt x="547" y="54"/>
                  </a:cubicBezTo>
                  <a:cubicBezTo>
                    <a:pt x="91" y="175"/>
                    <a:pt x="61" y="1422"/>
                    <a:pt x="30" y="1817"/>
                  </a:cubicBezTo>
                  <a:cubicBezTo>
                    <a:pt x="1" y="2333"/>
                    <a:pt x="308" y="2585"/>
                    <a:pt x="640" y="2585"/>
                  </a:cubicBezTo>
                  <a:cubicBezTo>
                    <a:pt x="990" y="2585"/>
                    <a:pt x="1367" y="2303"/>
                    <a:pt x="1398" y="1756"/>
                  </a:cubicBezTo>
                  <a:cubicBezTo>
                    <a:pt x="2006" y="1756"/>
                    <a:pt x="2644" y="1786"/>
                    <a:pt x="3252" y="1847"/>
                  </a:cubicBezTo>
                  <a:lnTo>
                    <a:pt x="3313" y="1026"/>
                  </a:lnTo>
                  <a:cubicBezTo>
                    <a:pt x="2705" y="966"/>
                    <a:pt x="1398" y="935"/>
                    <a:pt x="1398" y="935"/>
                  </a:cubicBezTo>
                  <a:cubicBezTo>
                    <a:pt x="1499" y="405"/>
                    <a:pt x="1286" y="1"/>
                    <a:pt x="84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985" name="Google Shape;2985;p25"/>
            <p:cNvSpPr/>
            <p:nvPr/>
          </p:nvSpPr>
          <p:spPr>
            <a:xfrm>
              <a:off x="1583152" y="2482981"/>
              <a:ext cx="114409" cy="92417"/>
            </a:xfrm>
            <a:custGeom>
              <a:avLst/>
              <a:gdLst/>
              <a:ahLst/>
              <a:cxnLst/>
              <a:rect l="l" t="t" r="r" b="b"/>
              <a:pathLst>
                <a:path w="3626" h="2929" extrusionOk="0">
                  <a:moveTo>
                    <a:pt x="3169" y="1"/>
                  </a:moveTo>
                  <a:cubicBezTo>
                    <a:pt x="2227" y="670"/>
                    <a:pt x="1589" y="1004"/>
                    <a:pt x="1589" y="1004"/>
                  </a:cubicBezTo>
                  <a:cubicBezTo>
                    <a:pt x="1394" y="706"/>
                    <a:pt x="1126" y="582"/>
                    <a:pt x="880" y="582"/>
                  </a:cubicBezTo>
                  <a:cubicBezTo>
                    <a:pt x="398" y="582"/>
                    <a:pt x="1" y="1059"/>
                    <a:pt x="403" y="1642"/>
                  </a:cubicBezTo>
                  <a:cubicBezTo>
                    <a:pt x="605" y="1959"/>
                    <a:pt x="1187" y="2928"/>
                    <a:pt x="1636" y="2928"/>
                  </a:cubicBezTo>
                  <a:cubicBezTo>
                    <a:pt x="1661" y="2928"/>
                    <a:pt x="1686" y="2925"/>
                    <a:pt x="1710" y="2919"/>
                  </a:cubicBezTo>
                  <a:cubicBezTo>
                    <a:pt x="2349" y="2767"/>
                    <a:pt x="2440" y="2220"/>
                    <a:pt x="1984" y="1733"/>
                  </a:cubicBezTo>
                  <a:cubicBezTo>
                    <a:pt x="1984" y="1733"/>
                    <a:pt x="3109" y="1034"/>
                    <a:pt x="3625" y="700"/>
                  </a:cubicBezTo>
                  <a:lnTo>
                    <a:pt x="3169"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986" name="Google Shape;2986;p25"/>
            <p:cNvSpPr/>
            <p:nvPr/>
          </p:nvSpPr>
          <p:spPr>
            <a:xfrm>
              <a:off x="1939215" y="2178001"/>
              <a:ext cx="105512" cy="101694"/>
            </a:xfrm>
            <a:custGeom>
              <a:avLst/>
              <a:gdLst/>
              <a:ahLst/>
              <a:cxnLst/>
              <a:rect l="l" t="t" r="r" b="b"/>
              <a:pathLst>
                <a:path w="3344" h="3223" extrusionOk="0">
                  <a:moveTo>
                    <a:pt x="1608" y="0"/>
                  </a:moveTo>
                  <a:cubicBezTo>
                    <a:pt x="1078" y="0"/>
                    <a:pt x="733" y="765"/>
                    <a:pt x="1307" y="1338"/>
                  </a:cubicBezTo>
                  <a:cubicBezTo>
                    <a:pt x="882" y="1794"/>
                    <a:pt x="456" y="2220"/>
                    <a:pt x="0" y="2645"/>
                  </a:cubicBezTo>
                  <a:lnTo>
                    <a:pt x="578" y="3223"/>
                  </a:lnTo>
                  <a:cubicBezTo>
                    <a:pt x="1003" y="2797"/>
                    <a:pt x="1915" y="1855"/>
                    <a:pt x="1915" y="1855"/>
                  </a:cubicBezTo>
                  <a:cubicBezTo>
                    <a:pt x="2113" y="2129"/>
                    <a:pt x="2356" y="2273"/>
                    <a:pt x="2580" y="2273"/>
                  </a:cubicBezTo>
                  <a:cubicBezTo>
                    <a:pt x="2804" y="2273"/>
                    <a:pt x="3009" y="2129"/>
                    <a:pt x="3131" y="1825"/>
                  </a:cubicBezTo>
                  <a:cubicBezTo>
                    <a:pt x="3344" y="1399"/>
                    <a:pt x="2432" y="548"/>
                    <a:pt x="2158" y="275"/>
                  </a:cubicBezTo>
                  <a:cubicBezTo>
                    <a:pt x="1972" y="81"/>
                    <a:pt x="1780" y="0"/>
                    <a:pt x="160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987" name="Google Shape;2987;p25"/>
            <p:cNvSpPr/>
            <p:nvPr/>
          </p:nvSpPr>
          <p:spPr>
            <a:xfrm>
              <a:off x="1977550" y="2364630"/>
              <a:ext cx="106490" cy="81942"/>
            </a:xfrm>
            <a:custGeom>
              <a:avLst/>
              <a:gdLst/>
              <a:ahLst/>
              <a:cxnLst/>
              <a:rect l="l" t="t" r="r" b="b"/>
              <a:pathLst>
                <a:path w="3375" h="2597" extrusionOk="0">
                  <a:moveTo>
                    <a:pt x="2560" y="0"/>
                  </a:moveTo>
                  <a:cubicBezTo>
                    <a:pt x="2180" y="0"/>
                    <a:pt x="1953" y="352"/>
                    <a:pt x="1977" y="864"/>
                  </a:cubicBezTo>
                  <a:cubicBezTo>
                    <a:pt x="1977" y="864"/>
                    <a:pt x="670" y="712"/>
                    <a:pt x="92" y="682"/>
                  </a:cubicBezTo>
                  <a:lnTo>
                    <a:pt x="1" y="1472"/>
                  </a:lnTo>
                  <a:cubicBezTo>
                    <a:pt x="1156" y="1533"/>
                    <a:pt x="1855" y="1655"/>
                    <a:pt x="1855" y="1655"/>
                  </a:cubicBezTo>
                  <a:cubicBezTo>
                    <a:pt x="1787" y="2249"/>
                    <a:pt x="2184" y="2597"/>
                    <a:pt x="2564" y="2597"/>
                  </a:cubicBezTo>
                  <a:cubicBezTo>
                    <a:pt x="2864" y="2597"/>
                    <a:pt x="3152" y="2380"/>
                    <a:pt x="3192" y="1898"/>
                  </a:cubicBezTo>
                  <a:cubicBezTo>
                    <a:pt x="3223" y="1533"/>
                    <a:pt x="3375" y="287"/>
                    <a:pt x="2949" y="104"/>
                  </a:cubicBezTo>
                  <a:cubicBezTo>
                    <a:pt x="2807" y="33"/>
                    <a:pt x="2676" y="0"/>
                    <a:pt x="256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988" name="Google Shape;2988;p25"/>
            <p:cNvSpPr/>
            <p:nvPr/>
          </p:nvSpPr>
          <p:spPr>
            <a:xfrm>
              <a:off x="1921924" y="2499293"/>
              <a:ext cx="105543" cy="102135"/>
            </a:xfrm>
            <a:custGeom>
              <a:avLst/>
              <a:gdLst/>
              <a:ahLst/>
              <a:cxnLst/>
              <a:rect l="l" t="t" r="r" b="b"/>
              <a:pathLst>
                <a:path w="3345" h="3237" extrusionOk="0">
                  <a:moveTo>
                    <a:pt x="578" y="1"/>
                  </a:moveTo>
                  <a:lnTo>
                    <a:pt x="1" y="578"/>
                  </a:lnTo>
                  <a:cubicBezTo>
                    <a:pt x="457" y="1004"/>
                    <a:pt x="882" y="1429"/>
                    <a:pt x="1278" y="1915"/>
                  </a:cubicBezTo>
                  <a:cubicBezTo>
                    <a:pt x="699" y="2471"/>
                    <a:pt x="1071" y="3237"/>
                    <a:pt x="1617" y="3237"/>
                  </a:cubicBezTo>
                  <a:cubicBezTo>
                    <a:pt x="1789" y="3237"/>
                    <a:pt x="1977" y="3161"/>
                    <a:pt x="2159" y="2979"/>
                  </a:cubicBezTo>
                  <a:cubicBezTo>
                    <a:pt x="2433" y="2675"/>
                    <a:pt x="3345" y="1855"/>
                    <a:pt x="3132" y="1429"/>
                  </a:cubicBezTo>
                  <a:cubicBezTo>
                    <a:pt x="3009" y="1121"/>
                    <a:pt x="2799" y="977"/>
                    <a:pt x="2572" y="977"/>
                  </a:cubicBezTo>
                  <a:cubicBezTo>
                    <a:pt x="2350" y="977"/>
                    <a:pt x="2111" y="1114"/>
                    <a:pt x="1916" y="1368"/>
                  </a:cubicBezTo>
                  <a:cubicBezTo>
                    <a:pt x="1916" y="1368"/>
                    <a:pt x="1004" y="426"/>
                    <a:pt x="57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989" name="Google Shape;2989;p25"/>
            <p:cNvSpPr/>
            <p:nvPr/>
          </p:nvSpPr>
          <p:spPr>
            <a:xfrm>
              <a:off x="1605017" y="2157618"/>
              <a:ext cx="106931" cy="103871"/>
            </a:xfrm>
            <a:custGeom>
              <a:avLst/>
              <a:gdLst/>
              <a:ahLst/>
              <a:cxnLst/>
              <a:rect l="l" t="t" r="r" b="b"/>
              <a:pathLst>
                <a:path w="3389" h="3292" extrusionOk="0">
                  <a:moveTo>
                    <a:pt x="2132" y="1"/>
                  </a:moveTo>
                  <a:cubicBezTo>
                    <a:pt x="1678" y="1"/>
                    <a:pt x="965" y="594"/>
                    <a:pt x="683" y="799"/>
                  </a:cubicBezTo>
                  <a:cubicBezTo>
                    <a:pt x="0" y="1293"/>
                    <a:pt x="430" y="2007"/>
                    <a:pt x="1054" y="2007"/>
                  </a:cubicBezTo>
                  <a:cubicBezTo>
                    <a:pt x="1235" y="2007"/>
                    <a:pt x="1433" y="1946"/>
                    <a:pt x="1625" y="1802"/>
                  </a:cubicBezTo>
                  <a:cubicBezTo>
                    <a:pt x="2021" y="2258"/>
                    <a:pt x="2385" y="2775"/>
                    <a:pt x="2750" y="3291"/>
                  </a:cubicBezTo>
                  <a:lnTo>
                    <a:pt x="3388" y="2775"/>
                  </a:lnTo>
                  <a:cubicBezTo>
                    <a:pt x="3024" y="2319"/>
                    <a:pt x="2233" y="1255"/>
                    <a:pt x="2233" y="1255"/>
                  </a:cubicBezTo>
                  <a:cubicBezTo>
                    <a:pt x="2811" y="951"/>
                    <a:pt x="2932" y="404"/>
                    <a:pt x="2355" y="70"/>
                  </a:cubicBezTo>
                  <a:cubicBezTo>
                    <a:pt x="2293" y="22"/>
                    <a:pt x="2217" y="1"/>
                    <a:pt x="213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3026" name="Google Shape;3026;p25"/>
          <p:cNvGrpSpPr/>
          <p:nvPr/>
        </p:nvGrpSpPr>
        <p:grpSpPr>
          <a:xfrm>
            <a:off x="2997819" y="5521768"/>
            <a:ext cx="535795" cy="528769"/>
            <a:chOff x="2248364" y="4141325"/>
            <a:chExt cx="401846" cy="396577"/>
          </a:xfrm>
        </p:grpSpPr>
        <p:sp>
          <p:nvSpPr>
            <p:cNvPr id="3027" name="Google Shape;3027;p25"/>
            <p:cNvSpPr/>
            <p:nvPr/>
          </p:nvSpPr>
          <p:spPr>
            <a:xfrm>
              <a:off x="2493901" y="4445485"/>
              <a:ext cx="57457" cy="60612"/>
            </a:xfrm>
            <a:custGeom>
              <a:avLst/>
              <a:gdLst/>
              <a:ahLst/>
              <a:cxnLst/>
              <a:rect l="l" t="t" r="r" b="b"/>
              <a:pathLst>
                <a:path w="1821" h="1921" extrusionOk="0">
                  <a:moveTo>
                    <a:pt x="426" y="0"/>
                  </a:moveTo>
                  <a:lnTo>
                    <a:pt x="0" y="213"/>
                  </a:lnTo>
                  <a:cubicBezTo>
                    <a:pt x="152" y="517"/>
                    <a:pt x="517" y="1186"/>
                    <a:pt x="517" y="1186"/>
                  </a:cubicBezTo>
                  <a:cubicBezTo>
                    <a:pt x="152" y="1307"/>
                    <a:pt x="31" y="1611"/>
                    <a:pt x="335" y="1855"/>
                  </a:cubicBezTo>
                  <a:cubicBezTo>
                    <a:pt x="375" y="1901"/>
                    <a:pt x="437" y="1920"/>
                    <a:pt x="511" y="1920"/>
                  </a:cubicBezTo>
                  <a:cubicBezTo>
                    <a:pt x="776" y="1920"/>
                    <a:pt x="1195" y="1683"/>
                    <a:pt x="1338" y="1611"/>
                  </a:cubicBezTo>
                  <a:cubicBezTo>
                    <a:pt x="1820" y="1383"/>
                    <a:pt x="1581" y="878"/>
                    <a:pt x="1170" y="878"/>
                  </a:cubicBezTo>
                  <a:cubicBezTo>
                    <a:pt x="1089" y="878"/>
                    <a:pt x="1002" y="898"/>
                    <a:pt x="912" y="943"/>
                  </a:cubicBezTo>
                  <a:cubicBezTo>
                    <a:pt x="730" y="639"/>
                    <a:pt x="578" y="335"/>
                    <a:pt x="42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28" name="Google Shape;3028;p25"/>
            <p:cNvSpPr/>
            <p:nvPr/>
          </p:nvSpPr>
          <p:spPr>
            <a:xfrm>
              <a:off x="2359647" y="4449302"/>
              <a:ext cx="56605" cy="61212"/>
            </a:xfrm>
            <a:custGeom>
              <a:avLst/>
              <a:gdLst/>
              <a:ahLst/>
              <a:cxnLst/>
              <a:rect l="l" t="t" r="r" b="b"/>
              <a:pathLst>
                <a:path w="1794" h="1940" extrusionOk="0">
                  <a:moveTo>
                    <a:pt x="1368" y="1"/>
                  </a:moveTo>
                  <a:cubicBezTo>
                    <a:pt x="1094" y="609"/>
                    <a:pt x="881" y="974"/>
                    <a:pt x="881" y="974"/>
                  </a:cubicBezTo>
                  <a:cubicBezTo>
                    <a:pt x="794" y="930"/>
                    <a:pt x="710" y="911"/>
                    <a:pt x="633" y="911"/>
                  </a:cubicBezTo>
                  <a:cubicBezTo>
                    <a:pt x="224" y="911"/>
                    <a:pt x="1" y="1438"/>
                    <a:pt x="486" y="1642"/>
                  </a:cubicBezTo>
                  <a:cubicBezTo>
                    <a:pt x="655" y="1715"/>
                    <a:pt x="1090" y="1939"/>
                    <a:pt x="1354" y="1939"/>
                  </a:cubicBezTo>
                  <a:cubicBezTo>
                    <a:pt x="1424" y="1939"/>
                    <a:pt x="1482" y="1924"/>
                    <a:pt x="1520" y="1886"/>
                  </a:cubicBezTo>
                  <a:cubicBezTo>
                    <a:pt x="1793" y="1612"/>
                    <a:pt x="1672" y="1308"/>
                    <a:pt x="1307" y="1217"/>
                  </a:cubicBezTo>
                  <a:cubicBezTo>
                    <a:pt x="1307" y="1217"/>
                    <a:pt x="1641" y="518"/>
                    <a:pt x="1793" y="214"/>
                  </a:cubicBezTo>
                  <a:lnTo>
                    <a:pt x="1368"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29" name="Google Shape;3029;p25"/>
            <p:cNvSpPr/>
            <p:nvPr/>
          </p:nvSpPr>
          <p:spPr>
            <a:xfrm>
              <a:off x="2276887" y="4268763"/>
              <a:ext cx="63578" cy="46067"/>
            </a:xfrm>
            <a:custGeom>
              <a:avLst/>
              <a:gdLst/>
              <a:ahLst/>
              <a:cxnLst/>
              <a:rect l="l" t="t" r="r" b="b"/>
              <a:pathLst>
                <a:path w="2015" h="1460" extrusionOk="0">
                  <a:moveTo>
                    <a:pt x="646" y="1"/>
                  </a:moveTo>
                  <a:cubicBezTo>
                    <a:pt x="618" y="1"/>
                    <a:pt x="588" y="3"/>
                    <a:pt x="556" y="9"/>
                  </a:cubicBezTo>
                  <a:cubicBezTo>
                    <a:pt x="282" y="39"/>
                    <a:pt x="130" y="738"/>
                    <a:pt x="100" y="951"/>
                  </a:cubicBezTo>
                  <a:cubicBezTo>
                    <a:pt x="1" y="1282"/>
                    <a:pt x="190" y="1460"/>
                    <a:pt x="407" y="1460"/>
                  </a:cubicBezTo>
                  <a:cubicBezTo>
                    <a:pt x="589" y="1460"/>
                    <a:pt x="791" y="1335"/>
                    <a:pt x="860" y="1072"/>
                  </a:cubicBezTo>
                  <a:cubicBezTo>
                    <a:pt x="1194" y="1133"/>
                    <a:pt x="1529" y="1194"/>
                    <a:pt x="1893" y="1316"/>
                  </a:cubicBezTo>
                  <a:lnTo>
                    <a:pt x="2015" y="829"/>
                  </a:lnTo>
                  <a:cubicBezTo>
                    <a:pt x="1681" y="769"/>
                    <a:pt x="921" y="586"/>
                    <a:pt x="921" y="586"/>
                  </a:cubicBezTo>
                  <a:cubicBezTo>
                    <a:pt x="1059" y="281"/>
                    <a:pt x="945" y="1"/>
                    <a:pt x="64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30" name="Google Shape;3030;p25"/>
            <p:cNvSpPr/>
            <p:nvPr/>
          </p:nvSpPr>
          <p:spPr>
            <a:xfrm>
              <a:off x="2358669" y="4171331"/>
              <a:ext cx="51115" cy="62222"/>
            </a:xfrm>
            <a:custGeom>
              <a:avLst/>
              <a:gdLst/>
              <a:ahLst/>
              <a:cxnLst/>
              <a:rect l="l" t="t" r="r" b="b"/>
              <a:pathLst>
                <a:path w="1620" h="1972" extrusionOk="0">
                  <a:moveTo>
                    <a:pt x="1110" y="0"/>
                  </a:moveTo>
                  <a:cubicBezTo>
                    <a:pt x="1042" y="0"/>
                    <a:pt x="965" y="18"/>
                    <a:pt x="882" y="57"/>
                  </a:cubicBezTo>
                  <a:cubicBezTo>
                    <a:pt x="669" y="148"/>
                    <a:pt x="0" y="391"/>
                    <a:pt x="61" y="695"/>
                  </a:cubicBezTo>
                  <a:cubicBezTo>
                    <a:pt x="61" y="930"/>
                    <a:pt x="187" y="1052"/>
                    <a:pt x="366" y="1052"/>
                  </a:cubicBezTo>
                  <a:cubicBezTo>
                    <a:pt x="465" y="1052"/>
                    <a:pt x="580" y="1014"/>
                    <a:pt x="700" y="939"/>
                  </a:cubicBezTo>
                  <a:cubicBezTo>
                    <a:pt x="700" y="939"/>
                    <a:pt x="1003" y="1638"/>
                    <a:pt x="1125" y="1972"/>
                  </a:cubicBezTo>
                  <a:lnTo>
                    <a:pt x="1581" y="1790"/>
                  </a:lnTo>
                  <a:cubicBezTo>
                    <a:pt x="1399" y="1455"/>
                    <a:pt x="1277" y="1151"/>
                    <a:pt x="1125" y="817"/>
                  </a:cubicBezTo>
                  <a:cubicBezTo>
                    <a:pt x="1619" y="609"/>
                    <a:pt x="1513" y="0"/>
                    <a:pt x="111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31" name="Google Shape;3031;p25"/>
            <p:cNvSpPr/>
            <p:nvPr/>
          </p:nvSpPr>
          <p:spPr>
            <a:xfrm>
              <a:off x="2553344" y="4237653"/>
              <a:ext cx="65251" cy="53450"/>
            </a:xfrm>
            <a:custGeom>
              <a:avLst/>
              <a:gdLst/>
              <a:ahLst/>
              <a:cxnLst/>
              <a:rect l="l" t="t" r="r" b="b"/>
              <a:pathLst>
                <a:path w="2068" h="1694" extrusionOk="0">
                  <a:moveTo>
                    <a:pt x="1175" y="1"/>
                  </a:moveTo>
                  <a:cubicBezTo>
                    <a:pt x="904" y="1"/>
                    <a:pt x="680" y="361"/>
                    <a:pt x="913" y="721"/>
                  </a:cubicBezTo>
                  <a:cubicBezTo>
                    <a:pt x="609" y="903"/>
                    <a:pt x="305" y="1116"/>
                    <a:pt x="1" y="1299"/>
                  </a:cubicBezTo>
                  <a:lnTo>
                    <a:pt x="244" y="1694"/>
                  </a:lnTo>
                  <a:cubicBezTo>
                    <a:pt x="548" y="1511"/>
                    <a:pt x="1186" y="1086"/>
                    <a:pt x="1186" y="1086"/>
                  </a:cubicBezTo>
                  <a:cubicBezTo>
                    <a:pt x="1275" y="1280"/>
                    <a:pt x="1414" y="1393"/>
                    <a:pt x="1564" y="1393"/>
                  </a:cubicBezTo>
                  <a:cubicBezTo>
                    <a:pt x="1671" y="1393"/>
                    <a:pt x="1784" y="1335"/>
                    <a:pt x="1885" y="1207"/>
                  </a:cubicBezTo>
                  <a:cubicBezTo>
                    <a:pt x="2068" y="995"/>
                    <a:pt x="1642" y="417"/>
                    <a:pt x="1521" y="235"/>
                  </a:cubicBezTo>
                  <a:cubicBezTo>
                    <a:pt x="1419" y="69"/>
                    <a:pt x="1293" y="1"/>
                    <a:pt x="117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32" name="Google Shape;3032;p25"/>
            <p:cNvSpPr/>
            <p:nvPr/>
          </p:nvSpPr>
          <p:spPr>
            <a:xfrm>
              <a:off x="2562936" y="4367930"/>
              <a:ext cx="65251" cy="47203"/>
            </a:xfrm>
            <a:custGeom>
              <a:avLst/>
              <a:gdLst/>
              <a:ahLst/>
              <a:cxnLst/>
              <a:rect l="l" t="t" r="r" b="b"/>
              <a:pathLst>
                <a:path w="2068" h="1496" extrusionOk="0">
                  <a:moveTo>
                    <a:pt x="1572" y="1"/>
                  </a:moveTo>
                  <a:cubicBezTo>
                    <a:pt x="1394" y="1"/>
                    <a:pt x="1257" y="157"/>
                    <a:pt x="1217" y="422"/>
                  </a:cubicBezTo>
                  <a:cubicBezTo>
                    <a:pt x="1217" y="422"/>
                    <a:pt x="487" y="148"/>
                    <a:pt x="153" y="27"/>
                  </a:cubicBezTo>
                  <a:lnTo>
                    <a:pt x="1" y="483"/>
                  </a:lnTo>
                  <a:cubicBezTo>
                    <a:pt x="335" y="574"/>
                    <a:pt x="669" y="695"/>
                    <a:pt x="1004" y="847"/>
                  </a:cubicBezTo>
                  <a:cubicBezTo>
                    <a:pt x="888" y="1215"/>
                    <a:pt x="1128" y="1496"/>
                    <a:pt x="1373" y="1496"/>
                  </a:cubicBezTo>
                  <a:cubicBezTo>
                    <a:pt x="1514" y="1496"/>
                    <a:pt x="1656" y="1403"/>
                    <a:pt x="1733" y="1182"/>
                  </a:cubicBezTo>
                  <a:cubicBezTo>
                    <a:pt x="1794" y="969"/>
                    <a:pt x="2068" y="300"/>
                    <a:pt x="1855" y="118"/>
                  </a:cubicBezTo>
                  <a:cubicBezTo>
                    <a:pt x="1755" y="38"/>
                    <a:pt x="1658" y="1"/>
                    <a:pt x="157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33" name="Google Shape;3033;p25"/>
            <p:cNvSpPr/>
            <p:nvPr/>
          </p:nvSpPr>
          <p:spPr>
            <a:xfrm>
              <a:off x="2478062" y="4173571"/>
              <a:ext cx="51336" cy="62884"/>
            </a:xfrm>
            <a:custGeom>
              <a:avLst/>
              <a:gdLst/>
              <a:ahLst/>
              <a:cxnLst/>
              <a:rect l="l" t="t" r="r" b="b"/>
              <a:pathLst>
                <a:path w="1627" h="1993" extrusionOk="0">
                  <a:moveTo>
                    <a:pt x="537" y="1"/>
                  </a:moveTo>
                  <a:cubicBezTo>
                    <a:pt x="118" y="1"/>
                    <a:pt x="0" y="622"/>
                    <a:pt x="502" y="807"/>
                  </a:cubicBezTo>
                  <a:cubicBezTo>
                    <a:pt x="502" y="807"/>
                    <a:pt x="411" y="1202"/>
                    <a:pt x="137" y="1810"/>
                  </a:cubicBezTo>
                  <a:lnTo>
                    <a:pt x="563" y="1992"/>
                  </a:lnTo>
                  <a:cubicBezTo>
                    <a:pt x="685" y="1658"/>
                    <a:pt x="958" y="959"/>
                    <a:pt x="958" y="959"/>
                  </a:cubicBezTo>
                  <a:cubicBezTo>
                    <a:pt x="1068" y="1018"/>
                    <a:pt x="1174" y="1049"/>
                    <a:pt x="1267" y="1049"/>
                  </a:cubicBezTo>
                  <a:cubicBezTo>
                    <a:pt x="1459" y="1049"/>
                    <a:pt x="1596" y="921"/>
                    <a:pt x="1596" y="655"/>
                  </a:cubicBezTo>
                  <a:cubicBezTo>
                    <a:pt x="1627" y="381"/>
                    <a:pt x="958" y="138"/>
                    <a:pt x="745" y="47"/>
                  </a:cubicBezTo>
                  <a:cubicBezTo>
                    <a:pt x="670" y="15"/>
                    <a:pt x="600" y="1"/>
                    <a:pt x="53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34" name="Google Shape;3034;p25"/>
            <p:cNvSpPr/>
            <p:nvPr/>
          </p:nvSpPr>
          <p:spPr>
            <a:xfrm>
              <a:off x="2280863" y="4382192"/>
              <a:ext cx="67301" cy="52093"/>
            </a:xfrm>
            <a:custGeom>
              <a:avLst/>
              <a:gdLst/>
              <a:ahLst/>
              <a:cxnLst/>
              <a:rect l="l" t="t" r="r" b="b"/>
              <a:pathLst>
                <a:path w="2133" h="1651" extrusionOk="0">
                  <a:moveTo>
                    <a:pt x="1859" y="0"/>
                  </a:moveTo>
                  <a:cubicBezTo>
                    <a:pt x="1555" y="183"/>
                    <a:pt x="1251" y="365"/>
                    <a:pt x="947" y="547"/>
                  </a:cubicBezTo>
                  <a:cubicBezTo>
                    <a:pt x="829" y="365"/>
                    <a:pt x="662" y="289"/>
                    <a:pt x="510" y="289"/>
                  </a:cubicBezTo>
                  <a:cubicBezTo>
                    <a:pt x="230" y="289"/>
                    <a:pt x="1" y="547"/>
                    <a:pt x="217" y="882"/>
                  </a:cubicBezTo>
                  <a:cubicBezTo>
                    <a:pt x="331" y="1081"/>
                    <a:pt x="656" y="1651"/>
                    <a:pt x="922" y="1651"/>
                  </a:cubicBezTo>
                  <a:cubicBezTo>
                    <a:pt x="941" y="1651"/>
                    <a:pt x="959" y="1648"/>
                    <a:pt x="977" y="1642"/>
                  </a:cubicBezTo>
                  <a:cubicBezTo>
                    <a:pt x="1372" y="1581"/>
                    <a:pt x="1403" y="1277"/>
                    <a:pt x="1159" y="973"/>
                  </a:cubicBezTo>
                  <a:cubicBezTo>
                    <a:pt x="1159" y="973"/>
                    <a:pt x="1828" y="608"/>
                    <a:pt x="2132" y="395"/>
                  </a:cubicBezTo>
                  <a:lnTo>
                    <a:pt x="1859"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35" name="Google Shape;3035;p25"/>
            <p:cNvSpPr/>
            <p:nvPr/>
          </p:nvSpPr>
          <p:spPr>
            <a:xfrm>
              <a:off x="2303990" y="4210423"/>
              <a:ext cx="301200" cy="263874"/>
            </a:xfrm>
            <a:custGeom>
              <a:avLst/>
              <a:gdLst/>
              <a:ahLst/>
              <a:cxnLst/>
              <a:rect l="l" t="t" r="r" b="b"/>
              <a:pathLst>
                <a:path w="9546" h="8363" extrusionOk="0">
                  <a:moveTo>
                    <a:pt x="4736" y="1"/>
                  </a:moveTo>
                  <a:cubicBezTo>
                    <a:pt x="4687" y="1"/>
                    <a:pt x="4639" y="2"/>
                    <a:pt x="4591" y="3"/>
                  </a:cubicBezTo>
                  <a:cubicBezTo>
                    <a:pt x="2524" y="3"/>
                    <a:pt x="761" y="1007"/>
                    <a:pt x="487" y="3408"/>
                  </a:cubicBezTo>
                  <a:cubicBezTo>
                    <a:pt x="1" y="6447"/>
                    <a:pt x="1764" y="8362"/>
                    <a:pt x="4712" y="8362"/>
                  </a:cubicBezTo>
                  <a:cubicBezTo>
                    <a:pt x="7691" y="8271"/>
                    <a:pt x="9545" y="6083"/>
                    <a:pt x="8755" y="2830"/>
                  </a:cubicBezTo>
                  <a:cubicBezTo>
                    <a:pt x="8312" y="1028"/>
                    <a:pt x="6432" y="1"/>
                    <a:pt x="473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36" name="Google Shape;3036;p25"/>
            <p:cNvSpPr/>
            <p:nvPr/>
          </p:nvSpPr>
          <p:spPr>
            <a:xfrm>
              <a:off x="2409626" y="4141325"/>
              <a:ext cx="73202" cy="75947"/>
            </a:xfrm>
            <a:custGeom>
              <a:avLst/>
              <a:gdLst/>
              <a:ahLst/>
              <a:cxnLst/>
              <a:rect l="l" t="t" r="r" b="b"/>
              <a:pathLst>
                <a:path w="2320" h="2407" extrusionOk="0">
                  <a:moveTo>
                    <a:pt x="1168" y="1"/>
                  </a:moveTo>
                  <a:cubicBezTo>
                    <a:pt x="1025" y="1"/>
                    <a:pt x="898" y="5"/>
                    <a:pt x="817" y="5"/>
                  </a:cubicBezTo>
                  <a:cubicBezTo>
                    <a:pt x="805" y="5"/>
                    <a:pt x="793" y="4"/>
                    <a:pt x="782" y="4"/>
                  </a:cubicBezTo>
                  <a:cubicBezTo>
                    <a:pt x="1" y="4"/>
                    <a:pt x="160" y="1008"/>
                    <a:pt x="939" y="1008"/>
                  </a:cubicBezTo>
                  <a:cubicBezTo>
                    <a:pt x="969" y="1464"/>
                    <a:pt x="969" y="1920"/>
                    <a:pt x="969" y="2406"/>
                  </a:cubicBezTo>
                  <a:lnTo>
                    <a:pt x="1577" y="2406"/>
                  </a:lnTo>
                  <a:cubicBezTo>
                    <a:pt x="1577" y="1950"/>
                    <a:pt x="1547" y="947"/>
                    <a:pt x="1547" y="947"/>
                  </a:cubicBezTo>
                  <a:lnTo>
                    <a:pt x="1547" y="947"/>
                  </a:lnTo>
                  <a:cubicBezTo>
                    <a:pt x="1592" y="953"/>
                    <a:pt x="1635" y="956"/>
                    <a:pt x="1677" y="956"/>
                  </a:cubicBezTo>
                  <a:cubicBezTo>
                    <a:pt x="2085" y="956"/>
                    <a:pt x="2320" y="692"/>
                    <a:pt x="2154" y="279"/>
                  </a:cubicBezTo>
                  <a:cubicBezTo>
                    <a:pt x="2088" y="33"/>
                    <a:pt x="1563" y="1"/>
                    <a:pt x="116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37" name="Google Shape;3037;p25"/>
            <p:cNvSpPr/>
            <p:nvPr/>
          </p:nvSpPr>
          <p:spPr>
            <a:xfrm>
              <a:off x="2420574" y="4461797"/>
              <a:ext cx="72981" cy="76105"/>
            </a:xfrm>
            <a:custGeom>
              <a:avLst/>
              <a:gdLst/>
              <a:ahLst/>
              <a:cxnLst/>
              <a:rect l="l" t="t" r="r" b="b"/>
              <a:pathLst>
                <a:path w="2313" h="2412" extrusionOk="0">
                  <a:moveTo>
                    <a:pt x="683" y="0"/>
                  </a:moveTo>
                  <a:cubicBezTo>
                    <a:pt x="713" y="456"/>
                    <a:pt x="774" y="1459"/>
                    <a:pt x="774" y="1459"/>
                  </a:cubicBezTo>
                  <a:cubicBezTo>
                    <a:pt x="729" y="1453"/>
                    <a:pt x="685" y="1451"/>
                    <a:pt x="643" y="1451"/>
                  </a:cubicBezTo>
                  <a:cubicBezTo>
                    <a:pt x="235" y="1451"/>
                    <a:pt x="1" y="1714"/>
                    <a:pt x="166" y="2128"/>
                  </a:cubicBezTo>
                  <a:cubicBezTo>
                    <a:pt x="247" y="2371"/>
                    <a:pt x="693" y="2412"/>
                    <a:pt x="1062" y="2412"/>
                  </a:cubicBezTo>
                  <a:cubicBezTo>
                    <a:pt x="1247" y="2412"/>
                    <a:pt x="1412" y="2401"/>
                    <a:pt x="1504" y="2401"/>
                  </a:cubicBezTo>
                  <a:cubicBezTo>
                    <a:pt x="2312" y="2371"/>
                    <a:pt x="2176" y="1367"/>
                    <a:pt x="1416" y="1367"/>
                  </a:cubicBezTo>
                  <a:cubicBezTo>
                    <a:pt x="1405" y="1367"/>
                    <a:pt x="1393" y="1367"/>
                    <a:pt x="1382" y="1368"/>
                  </a:cubicBezTo>
                  <a:cubicBezTo>
                    <a:pt x="1382" y="1368"/>
                    <a:pt x="1321" y="851"/>
                    <a:pt x="132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38" name="Google Shape;3038;p25"/>
            <p:cNvSpPr/>
            <p:nvPr/>
          </p:nvSpPr>
          <p:spPr>
            <a:xfrm>
              <a:off x="2571581" y="4292774"/>
              <a:ext cx="78629" cy="61559"/>
            </a:xfrm>
            <a:custGeom>
              <a:avLst/>
              <a:gdLst/>
              <a:ahLst/>
              <a:cxnLst/>
              <a:rect l="l" t="t" r="r" b="b"/>
              <a:pathLst>
                <a:path w="2492" h="1951" extrusionOk="0">
                  <a:moveTo>
                    <a:pt x="1857" y="1"/>
                  </a:moveTo>
                  <a:cubicBezTo>
                    <a:pt x="1531" y="1"/>
                    <a:pt x="1358" y="301"/>
                    <a:pt x="1459" y="707"/>
                  </a:cubicBezTo>
                  <a:cubicBezTo>
                    <a:pt x="1459" y="707"/>
                    <a:pt x="456" y="737"/>
                    <a:pt x="0" y="767"/>
                  </a:cubicBezTo>
                  <a:lnTo>
                    <a:pt x="61" y="1406"/>
                  </a:lnTo>
                  <a:cubicBezTo>
                    <a:pt x="912" y="1315"/>
                    <a:pt x="1429" y="1315"/>
                    <a:pt x="1429" y="1315"/>
                  </a:cubicBezTo>
                  <a:cubicBezTo>
                    <a:pt x="1461" y="1728"/>
                    <a:pt x="1759" y="1950"/>
                    <a:pt x="2027" y="1950"/>
                  </a:cubicBezTo>
                  <a:cubicBezTo>
                    <a:pt x="2272" y="1950"/>
                    <a:pt x="2491" y="1766"/>
                    <a:pt x="2462" y="1375"/>
                  </a:cubicBezTo>
                  <a:cubicBezTo>
                    <a:pt x="2432" y="1071"/>
                    <a:pt x="2432" y="129"/>
                    <a:pt x="2067" y="38"/>
                  </a:cubicBezTo>
                  <a:cubicBezTo>
                    <a:pt x="1992" y="13"/>
                    <a:pt x="1921" y="1"/>
                    <a:pt x="185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39" name="Google Shape;3039;p25"/>
            <p:cNvSpPr/>
            <p:nvPr/>
          </p:nvSpPr>
          <p:spPr>
            <a:xfrm>
              <a:off x="2538957" y="4417656"/>
              <a:ext cx="86201" cy="69321"/>
            </a:xfrm>
            <a:custGeom>
              <a:avLst/>
              <a:gdLst/>
              <a:ahLst/>
              <a:cxnLst/>
              <a:rect l="l" t="t" r="r" b="b"/>
              <a:pathLst>
                <a:path w="2732" h="2197" extrusionOk="0">
                  <a:moveTo>
                    <a:pt x="366" y="1"/>
                  </a:moveTo>
                  <a:lnTo>
                    <a:pt x="1" y="518"/>
                  </a:lnTo>
                  <a:cubicBezTo>
                    <a:pt x="366" y="761"/>
                    <a:pt x="1217" y="1308"/>
                    <a:pt x="1217" y="1308"/>
                  </a:cubicBezTo>
                  <a:cubicBezTo>
                    <a:pt x="882" y="1673"/>
                    <a:pt x="943" y="2098"/>
                    <a:pt x="1429" y="2189"/>
                  </a:cubicBezTo>
                  <a:cubicBezTo>
                    <a:pt x="1447" y="2194"/>
                    <a:pt x="1466" y="2197"/>
                    <a:pt x="1485" y="2197"/>
                  </a:cubicBezTo>
                  <a:cubicBezTo>
                    <a:pt x="1815" y="2197"/>
                    <a:pt x="2260" y="1477"/>
                    <a:pt x="2432" y="1247"/>
                  </a:cubicBezTo>
                  <a:cubicBezTo>
                    <a:pt x="2732" y="788"/>
                    <a:pt x="2429" y="434"/>
                    <a:pt x="2064" y="434"/>
                  </a:cubicBezTo>
                  <a:cubicBezTo>
                    <a:pt x="1874" y="434"/>
                    <a:pt x="1667" y="531"/>
                    <a:pt x="1521" y="761"/>
                  </a:cubicBezTo>
                  <a:cubicBezTo>
                    <a:pt x="1125" y="518"/>
                    <a:pt x="730" y="274"/>
                    <a:pt x="36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40" name="Google Shape;3040;p25"/>
            <p:cNvSpPr/>
            <p:nvPr/>
          </p:nvSpPr>
          <p:spPr>
            <a:xfrm>
              <a:off x="2278118" y="4188937"/>
              <a:ext cx="79639" cy="76294"/>
            </a:xfrm>
            <a:custGeom>
              <a:avLst/>
              <a:gdLst/>
              <a:ahLst/>
              <a:cxnLst/>
              <a:rect l="l" t="t" r="r" b="b"/>
              <a:pathLst>
                <a:path w="2524" h="2418" extrusionOk="0">
                  <a:moveTo>
                    <a:pt x="1293" y="1"/>
                  </a:moveTo>
                  <a:cubicBezTo>
                    <a:pt x="1164" y="1"/>
                    <a:pt x="1021" y="59"/>
                    <a:pt x="882" y="198"/>
                  </a:cubicBezTo>
                  <a:cubicBezTo>
                    <a:pt x="699" y="411"/>
                    <a:pt x="0" y="1049"/>
                    <a:pt x="152" y="1353"/>
                  </a:cubicBezTo>
                  <a:cubicBezTo>
                    <a:pt x="259" y="1581"/>
                    <a:pt x="418" y="1688"/>
                    <a:pt x="585" y="1688"/>
                  </a:cubicBezTo>
                  <a:cubicBezTo>
                    <a:pt x="752" y="1688"/>
                    <a:pt x="927" y="1581"/>
                    <a:pt x="1064" y="1384"/>
                  </a:cubicBezTo>
                  <a:cubicBezTo>
                    <a:pt x="1064" y="1384"/>
                    <a:pt x="1763" y="2113"/>
                    <a:pt x="2067" y="2417"/>
                  </a:cubicBezTo>
                  <a:lnTo>
                    <a:pt x="2523" y="1991"/>
                  </a:lnTo>
                  <a:cubicBezTo>
                    <a:pt x="1885" y="1384"/>
                    <a:pt x="1550" y="988"/>
                    <a:pt x="1550" y="988"/>
                  </a:cubicBezTo>
                  <a:cubicBezTo>
                    <a:pt x="1965" y="573"/>
                    <a:pt x="1698" y="1"/>
                    <a:pt x="129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41" name="Google Shape;3041;p25"/>
            <p:cNvSpPr/>
            <p:nvPr/>
          </p:nvSpPr>
          <p:spPr>
            <a:xfrm>
              <a:off x="2248364" y="4328648"/>
              <a:ext cx="80617" cy="61401"/>
            </a:xfrm>
            <a:custGeom>
              <a:avLst/>
              <a:gdLst/>
              <a:ahLst/>
              <a:cxnLst/>
              <a:rect l="l" t="t" r="r" b="b"/>
              <a:pathLst>
                <a:path w="2555" h="1946" extrusionOk="0">
                  <a:moveTo>
                    <a:pt x="637" y="1"/>
                  </a:moveTo>
                  <a:cubicBezTo>
                    <a:pt x="547" y="1"/>
                    <a:pt x="445" y="28"/>
                    <a:pt x="335" y="86"/>
                  </a:cubicBezTo>
                  <a:cubicBezTo>
                    <a:pt x="1" y="208"/>
                    <a:pt x="153" y="1150"/>
                    <a:pt x="153" y="1424"/>
                  </a:cubicBezTo>
                  <a:cubicBezTo>
                    <a:pt x="180" y="1785"/>
                    <a:pt x="394" y="1946"/>
                    <a:pt x="619" y="1946"/>
                  </a:cubicBezTo>
                  <a:cubicBezTo>
                    <a:pt x="905" y="1946"/>
                    <a:pt x="1207" y="1684"/>
                    <a:pt x="1156" y="1241"/>
                  </a:cubicBezTo>
                  <a:cubicBezTo>
                    <a:pt x="1612" y="1181"/>
                    <a:pt x="2098" y="1120"/>
                    <a:pt x="2554" y="1120"/>
                  </a:cubicBezTo>
                  <a:lnTo>
                    <a:pt x="2493" y="481"/>
                  </a:lnTo>
                  <a:cubicBezTo>
                    <a:pt x="2037" y="542"/>
                    <a:pt x="1065" y="633"/>
                    <a:pt x="1065" y="633"/>
                  </a:cubicBezTo>
                  <a:cubicBezTo>
                    <a:pt x="1088" y="265"/>
                    <a:pt x="919" y="1"/>
                    <a:pt x="63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42" name="Google Shape;3042;p25"/>
            <p:cNvSpPr/>
            <p:nvPr/>
          </p:nvSpPr>
          <p:spPr>
            <a:xfrm>
              <a:off x="2291527" y="4430150"/>
              <a:ext cx="78692" cy="76262"/>
            </a:xfrm>
            <a:custGeom>
              <a:avLst/>
              <a:gdLst/>
              <a:ahLst/>
              <a:cxnLst/>
              <a:rect l="l" t="t" r="r" b="b"/>
              <a:pathLst>
                <a:path w="2494" h="2417" extrusionOk="0">
                  <a:moveTo>
                    <a:pt x="2068" y="0"/>
                  </a:moveTo>
                  <a:cubicBezTo>
                    <a:pt x="1733" y="334"/>
                    <a:pt x="1065" y="1034"/>
                    <a:pt x="1065" y="1034"/>
                  </a:cubicBezTo>
                  <a:cubicBezTo>
                    <a:pt x="918" y="843"/>
                    <a:pt x="743" y="744"/>
                    <a:pt x="581" y="744"/>
                  </a:cubicBezTo>
                  <a:cubicBezTo>
                    <a:pt x="407" y="744"/>
                    <a:pt x="247" y="858"/>
                    <a:pt x="153" y="1094"/>
                  </a:cubicBezTo>
                  <a:cubicBezTo>
                    <a:pt x="1" y="1398"/>
                    <a:pt x="669" y="2006"/>
                    <a:pt x="882" y="2219"/>
                  </a:cubicBezTo>
                  <a:cubicBezTo>
                    <a:pt x="1022" y="2358"/>
                    <a:pt x="1164" y="2416"/>
                    <a:pt x="1293" y="2416"/>
                  </a:cubicBezTo>
                  <a:cubicBezTo>
                    <a:pt x="1697" y="2416"/>
                    <a:pt x="1959" y="1844"/>
                    <a:pt x="1521" y="1429"/>
                  </a:cubicBezTo>
                  <a:cubicBezTo>
                    <a:pt x="1824" y="1064"/>
                    <a:pt x="2159" y="730"/>
                    <a:pt x="2493" y="426"/>
                  </a:cubicBezTo>
                  <a:lnTo>
                    <a:pt x="2068"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43" name="Google Shape;3043;p25"/>
            <p:cNvSpPr/>
            <p:nvPr/>
          </p:nvSpPr>
          <p:spPr>
            <a:xfrm>
              <a:off x="2527472" y="4173571"/>
              <a:ext cx="80585" cy="77272"/>
            </a:xfrm>
            <a:custGeom>
              <a:avLst/>
              <a:gdLst/>
              <a:ahLst/>
              <a:cxnLst/>
              <a:rect l="l" t="t" r="r" b="b"/>
              <a:pathLst>
                <a:path w="2554" h="2449" extrusionOk="0">
                  <a:moveTo>
                    <a:pt x="943" y="0"/>
                  </a:moveTo>
                  <a:cubicBezTo>
                    <a:pt x="884" y="0"/>
                    <a:pt x="832" y="15"/>
                    <a:pt x="790" y="47"/>
                  </a:cubicBezTo>
                  <a:cubicBezTo>
                    <a:pt x="365" y="290"/>
                    <a:pt x="456" y="716"/>
                    <a:pt x="882" y="928"/>
                  </a:cubicBezTo>
                  <a:cubicBezTo>
                    <a:pt x="882" y="928"/>
                    <a:pt x="274" y="1719"/>
                    <a:pt x="0" y="2083"/>
                  </a:cubicBezTo>
                  <a:lnTo>
                    <a:pt x="486" y="2448"/>
                  </a:lnTo>
                  <a:cubicBezTo>
                    <a:pt x="1003" y="1749"/>
                    <a:pt x="1337" y="1354"/>
                    <a:pt x="1337" y="1354"/>
                  </a:cubicBezTo>
                  <a:cubicBezTo>
                    <a:pt x="1482" y="1464"/>
                    <a:pt x="1631" y="1510"/>
                    <a:pt x="1768" y="1510"/>
                  </a:cubicBezTo>
                  <a:cubicBezTo>
                    <a:pt x="2234" y="1510"/>
                    <a:pt x="2554" y="970"/>
                    <a:pt x="2037" y="594"/>
                  </a:cubicBezTo>
                  <a:cubicBezTo>
                    <a:pt x="1830" y="439"/>
                    <a:pt x="1274" y="0"/>
                    <a:pt x="94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610186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2" userDrawn="1">
  <p:cSld name="One column text 2">
    <p:spTree>
      <p:nvGrpSpPr>
        <p:cNvPr id="1" name="Shape 3261"/>
        <p:cNvGrpSpPr/>
        <p:nvPr/>
      </p:nvGrpSpPr>
      <p:grpSpPr>
        <a:xfrm>
          <a:off x="0" y="0"/>
          <a:ext cx="0" cy="0"/>
          <a:chOff x="0" y="0"/>
          <a:chExt cx="0" cy="0"/>
        </a:xfrm>
      </p:grpSpPr>
      <p:sp>
        <p:nvSpPr>
          <p:cNvPr id="3262" name="Google Shape;3262;p27"/>
          <p:cNvSpPr/>
          <p:nvPr userDrawn="1"/>
        </p:nvSpPr>
        <p:spPr>
          <a:xfrm>
            <a:off x="447737" y="358691"/>
            <a:ext cx="11329940" cy="6086440"/>
          </a:xfrm>
          <a:prstGeom prst="roundRect">
            <a:avLst>
              <a:gd name="adj" fmla="val 7371"/>
            </a:avLst>
          </a:prstGeom>
          <a:solidFill>
            <a:schemeClr val="lt1"/>
          </a:solidFill>
          <a:ln>
            <a:noFill/>
          </a:ln>
          <a:effectLst>
            <a:outerShdw blurRad="142875" dist="38100" dir="2400000" algn="bl" rotWithShape="0">
              <a:srgbClr val="4236A5">
                <a:alpha val="50000"/>
              </a:srgbClr>
            </a:outerShdw>
          </a:effectLst>
        </p:spPr>
        <p:txBody>
          <a:bodyPr spcFirstLastPara="1" wrap="square" lIns="121900" tIns="121900" rIns="121900" bIns="121900" anchor="ctr" anchorCtr="0">
            <a:noAutofit/>
          </a:bodyPr>
          <a:lstStyle/>
          <a:p>
            <a:pPr marL="0" lvl="0" indent="0" algn="l" rtl="0">
              <a:spcBef>
                <a:spcPts val="0"/>
              </a:spcBef>
              <a:spcAft>
                <a:spcPts val="0"/>
              </a:spcAft>
              <a:buNone/>
            </a:pPr>
            <a:r>
              <a:rPr lang="en" sz="2400" dirty="0"/>
              <a:t> </a:t>
            </a:r>
            <a:endParaRPr sz="2400" dirty="0"/>
          </a:p>
        </p:txBody>
      </p:sp>
      <p:sp>
        <p:nvSpPr>
          <p:cNvPr id="3264" name="Google Shape;3264;p27"/>
          <p:cNvSpPr/>
          <p:nvPr/>
        </p:nvSpPr>
        <p:spPr>
          <a:xfrm>
            <a:off x="447737" y="301557"/>
            <a:ext cx="11337976" cy="1167600"/>
          </a:xfrm>
          <a:prstGeom prst="roundRect">
            <a:avLst>
              <a:gd name="adj" fmla="val 33359"/>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265" name="Google Shape;3265;p27"/>
          <p:cNvSpPr txBox="1">
            <a:spLocks noGrp="1"/>
          </p:cNvSpPr>
          <p:nvPr>
            <p:ph type="title"/>
          </p:nvPr>
        </p:nvSpPr>
        <p:spPr>
          <a:xfrm>
            <a:off x="2130492" y="514975"/>
            <a:ext cx="6675600" cy="6604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400"/>
              <a:buNone/>
              <a:defRPr>
                <a:solidFill>
                  <a:schemeClr val="lt1"/>
                </a:solidFill>
              </a:defRPr>
            </a:lvl1pPr>
            <a:lvl2pPr lvl="1" rtl="0">
              <a:spcBef>
                <a:spcPts val="0"/>
              </a:spcBef>
              <a:spcAft>
                <a:spcPts val="0"/>
              </a:spcAft>
              <a:buSzPts val="2400"/>
              <a:buNone/>
              <a:defRPr sz="3200"/>
            </a:lvl2pPr>
            <a:lvl3pPr lvl="2" rtl="0">
              <a:spcBef>
                <a:spcPts val="0"/>
              </a:spcBef>
              <a:spcAft>
                <a:spcPts val="0"/>
              </a:spcAft>
              <a:buSzPts val="2400"/>
              <a:buNone/>
              <a:defRPr sz="3200"/>
            </a:lvl3pPr>
            <a:lvl4pPr lvl="3" rtl="0">
              <a:spcBef>
                <a:spcPts val="0"/>
              </a:spcBef>
              <a:spcAft>
                <a:spcPts val="0"/>
              </a:spcAft>
              <a:buSzPts val="2400"/>
              <a:buNone/>
              <a:defRPr sz="3200"/>
            </a:lvl4pPr>
            <a:lvl5pPr lvl="4" rtl="0">
              <a:spcBef>
                <a:spcPts val="0"/>
              </a:spcBef>
              <a:spcAft>
                <a:spcPts val="0"/>
              </a:spcAft>
              <a:buSzPts val="2400"/>
              <a:buNone/>
              <a:defRPr sz="3200"/>
            </a:lvl5pPr>
            <a:lvl6pPr lvl="5" rtl="0">
              <a:spcBef>
                <a:spcPts val="0"/>
              </a:spcBef>
              <a:spcAft>
                <a:spcPts val="0"/>
              </a:spcAft>
              <a:buSzPts val="2400"/>
              <a:buNone/>
              <a:defRPr sz="3200"/>
            </a:lvl6pPr>
            <a:lvl7pPr lvl="6" rtl="0">
              <a:spcBef>
                <a:spcPts val="0"/>
              </a:spcBef>
              <a:spcAft>
                <a:spcPts val="0"/>
              </a:spcAft>
              <a:buSzPts val="2400"/>
              <a:buNone/>
              <a:defRPr sz="3200"/>
            </a:lvl7pPr>
            <a:lvl8pPr lvl="7" rtl="0">
              <a:spcBef>
                <a:spcPts val="0"/>
              </a:spcBef>
              <a:spcAft>
                <a:spcPts val="0"/>
              </a:spcAft>
              <a:buSzPts val="2400"/>
              <a:buNone/>
              <a:defRPr sz="3200"/>
            </a:lvl8pPr>
            <a:lvl9pPr lvl="8" rtl="0">
              <a:spcBef>
                <a:spcPts val="0"/>
              </a:spcBef>
              <a:spcAft>
                <a:spcPts val="0"/>
              </a:spcAft>
              <a:buSzPts val="2400"/>
              <a:buNone/>
              <a:defRPr sz="3200"/>
            </a:lvl9pPr>
          </a:lstStyle>
          <a:p>
            <a:endParaRPr dirty="0"/>
          </a:p>
        </p:txBody>
      </p:sp>
      <p:grpSp>
        <p:nvGrpSpPr>
          <p:cNvPr id="3357" name="Google Shape;3357;p27"/>
          <p:cNvGrpSpPr/>
          <p:nvPr/>
        </p:nvGrpSpPr>
        <p:grpSpPr>
          <a:xfrm>
            <a:off x="11704368" y="6379665"/>
            <a:ext cx="460368" cy="446283"/>
            <a:chOff x="20019120" y="4408273"/>
            <a:chExt cx="1035238" cy="1047924"/>
          </a:xfrm>
        </p:grpSpPr>
        <p:sp>
          <p:nvSpPr>
            <p:cNvPr id="3358" name="Google Shape;3358;p27"/>
            <p:cNvSpPr/>
            <p:nvPr/>
          </p:nvSpPr>
          <p:spPr>
            <a:xfrm rot="-3073315">
              <a:off x="20820336" y="4927533"/>
              <a:ext cx="132263" cy="139527"/>
            </a:xfrm>
            <a:custGeom>
              <a:avLst/>
              <a:gdLst/>
              <a:ahLst/>
              <a:cxnLst/>
              <a:rect l="l" t="t" r="r" b="b"/>
              <a:pathLst>
                <a:path w="1821" h="1921" extrusionOk="0">
                  <a:moveTo>
                    <a:pt x="426" y="0"/>
                  </a:moveTo>
                  <a:lnTo>
                    <a:pt x="0" y="213"/>
                  </a:lnTo>
                  <a:cubicBezTo>
                    <a:pt x="152" y="517"/>
                    <a:pt x="517" y="1186"/>
                    <a:pt x="517" y="1186"/>
                  </a:cubicBezTo>
                  <a:cubicBezTo>
                    <a:pt x="152" y="1307"/>
                    <a:pt x="31" y="1611"/>
                    <a:pt x="335" y="1855"/>
                  </a:cubicBezTo>
                  <a:cubicBezTo>
                    <a:pt x="375" y="1901"/>
                    <a:pt x="437" y="1920"/>
                    <a:pt x="511" y="1920"/>
                  </a:cubicBezTo>
                  <a:cubicBezTo>
                    <a:pt x="776" y="1920"/>
                    <a:pt x="1195" y="1683"/>
                    <a:pt x="1338" y="1611"/>
                  </a:cubicBezTo>
                  <a:cubicBezTo>
                    <a:pt x="1820" y="1383"/>
                    <a:pt x="1581" y="878"/>
                    <a:pt x="1170" y="878"/>
                  </a:cubicBezTo>
                  <a:cubicBezTo>
                    <a:pt x="1089" y="878"/>
                    <a:pt x="1002" y="898"/>
                    <a:pt x="912" y="943"/>
                  </a:cubicBezTo>
                  <a:cubicBezTo>
                    <a:pt x="730" y="639"/>
                    <a:pt x="578" y="335"/>
                    <a:pt x="426" y="0"/>
                  </a:cubicBezTo>
                  <a:close/>
                </a:path>
              </a:pathLst>
            </a:custGeom>
            <a:solidFill>
              <a:srgbClr val="E8E8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59" name="Google Shape;3359;p27"/>
            <p:cNvSpPr/>
            <p:nvPr/>
          </p:nvSpPr>
          <p:spPr>
            <a:xfrm rot="-3073315">
              <a:off x="20634533" y="5174488"/>
              <a:ext cx="130302" cy="140907"/>
            </a:xfrm>
            <a:custGeom>
              <a:avLst/>
              <a:gdLst/>
              <a:ahLst/>
              <a:cxnLst/>
              <a:rect l="l" t="t" r="r" b="b"/>
              <a:pathLst>
                <a:path w="1794" h="1940" extrusionOk="0">
                  <a:moveTo>
                    <a:pt x="1368" y="1"/>
                  </a:moveTo>
                  <a:cubicBezTo>
                    <a:pt x="1094" y="609"/>
                    <a:pt x="881" y="974"/>
                    <a:pt x="881" y="974"/>
                  </a:cubicBezTo>
                  <a:cubicBezTo>
                    <a:pt x="794" y="930"/>
                    <a:pt x="710" y="911"/>
                    <a:pt x="633" y="911"/>
                  </a:cubicBezTo>
                  <a:cubicBezTo>
                    <a:pt x="224" y="911"/>
                    <a:pt x="1" y="1438"/>
                    <a:pt x="486" y="1642"/>
                  </a:cubicBezTo>
                  <a:cubicBezTo>
                    <a:pt x="655" y="1715"/>
                    <a:pt x="1090" y="1939"/>
                    <a:pt x="1354" y="1939"/>
                  </a:cubicBezTo>
                  <a:cubicBezTo>
                    <a:pt x="1424" y="1939"/>
                    <a:pt x="1482" y="1924"/>
                    <a:pt x="1520" y="1886"/>
                  </a:cubicBezTo>
                  <a:cubicBezTo>
                    <a:pt x="1793" y="1612"/>
                    <a:pt x="1672" y="1308"/>
                    <a:pt x="1307" y="1217"/>
                  </a:cubicBezTo>
                  <a:cubicBezTo>
                    <a:pt x="1307" y="1217"/>
                    <a:pt x="1641" y="518"/>
                    <a:pt x="1793" y="214"/>
                  </a:cubicBezTo>
                  <a:lnTo>
                    <a:pt x="1368" y="1"/>
                  </a:lnTo>
                  <a:close/>
                </a:path>
              </a:pathLst>
            </a:custGeom>
            <a:solidFill>
              <a:srgbClr val="E8E8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60" name="Google Shape;3360;p27"/>
            <p:cNvSpPr/>
            <p:nvPr/>
          </p:nvSpPr>
          <p:spPr>
            <a:xfrm rot="-3073315">
              <a:off x="20174603" y="5062989"/>
              <a:ext cx="146354" cy="106044"/>
            </a:xfrm>
            <a:custGeom>
              <a:avLst/>
              <a:gdLst/>
              <a:ahLst/>
              <a:cxnLst/>
              <a:rect l="l" t="t" r="r" b="b"/>
              <a:pathLst>
                <a:path w="2015" h="1460" extrusionOk="0">
                  <a:moveTo>
                    <a:pt x="646" y="1"/>
                  </a:moveTo>
                  <a:cubicBezTo>
                    <a:pt x="618" y="1"/>
                    <a:pt x="588" y="3"/>
                    <a:pt x="556" y="9"/>
                  </a:cubicBezTo>
                  <a:cubicBezTo>
                    <a:pt x="282" y="39"/>
                    <a:pt x="130" y="738"/>
                    <a:pt x="100" y="951"/>
                  </a:cubicBezTo>
                  <a:cubicBezTo>
                    <a:pt x="1" y="1282"/>
                    <a:pt x="190" y="1460"/>
                    <a:pt x="407" y="1460"/>
                  </a:cubicBezTo>
                  <a:cubicBezTo>
                    <a:pt x="589" y="1460"/>
                    <a:pt x="791" y="1335"/>
                    <a:pt x="860" y="1072"/>
                  </a:cubicBezTo>
                  <a:cubicBezTo>
                    <a:pt x="1194" y="1133"/>
                    <a:pt x="1529" y="1194"/>
                    <a:pt x="1893" y="1316"/>
                  </a:cubicBezTo>
                  <a:lnTo>
                    <a:pt x="2015" y="829"/>
                  </a:lnTo>
                  <a:cubicBezTo>
                    <a:pt x="1681" y="769"/>
                    <a:pt x="921" y="586"/>
                    <a:pt x="921" y="586"/>
                  </a:cubicBezTo>
                  <a:cubicBezTo>
                    <a:pt x="1059" y="281"/>
                    <a:pt x="945" y="1"/>
                    <a:pt x="646" y="1"/>
                  </a:cubicBezTo>
                  <a:close/>
                </a:path>
              </a:pathLst>
            </a:custGeom>
            <a:solidFill>
              <a:srgbClr val="E8E8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61" name="Google Shape;3361;p27"/>
            <p:cNvSpPr/>
            <p:nvPr/>
          </p:nvSpPr>
          <p:spPr>
            <a:xfrm rot="-3073315">
              <a:off x="20137505" y="4779977"/>
              <a:ext cx="117664" cy="143232"/>
            </a:xfrm>
            <a:custGeom>
              <a:avLst/>
              <a:gdLst/>
              <a:ahLst/>
              <a:cxnLst/>
              <a:rect l="l" t="t" r="r" b="b"/>
              <a:pathLst>
                <a:path w="1620" h="1972" extrusionOk="0">
                  <a:moveTo>
                    <a:pt x="1110" y="0"/>
                  </a:moveTo>
                  <a:cubicBezTo>
                    <a:pt x="1042" y="0"/>
                    <a:pt x="965" y="18"/>
                    <a:pt x="882" y="57"/>
                  </a:cubicBezTo>
                  <a:cubicBezTo>
                    <a:pt x="669" y="148"/>
                    <a:pt x="0" y="391"/>
                    <a:pt x="61" y="695"/>
                  </a:cubicBezTo>
                  <a:cubicBezTo>
                    <a:pt x="61" y="930"/>
                    <a:pt x="187" y="1052"/>
                    <a:pt x="366" y="1052"/>
                  </a:cubicBezTo>
                  <a:cubicBezTo>
                    <a:pt x="465" y="1052"/>
                    <a:pt x="580" y="1014"/>
                    <a:pt x="700" y="939"/>
                  </a:cubicBezTo>
                  <a:cubicBezTo>
                    <a:pt x="700" y="939"/>
                    <a:pt x="1003" y="1638"/>
                    <a:pt x="1125" y="1972"/>
                  </a:cubicBezTo>
                  <a:lnTo>
                    <a:pt x="1581" y="1790"/>
                  </a:lnTo>
                  <a:cubicBezTo>
                    <a:pt x="1399" y="1455"/>
                    <a:pt x="1277" y="1151"/>
                    <a:pt x="1125" y="817"/>
                  </a:cubicBezTo>
                  <a:cubicBezTo>
                    <a:pt x="1619" y="609"/>
                    <a:pt x="1513" y="0"/>
                    <a:pt x="1110" y="0"/>
                  </a:cubicBezTo>
                  <a:close/>
                </a:path>
              </a:pathLst>
            </a:custGeom>
            <a:solidFill>
              <a:srgbClr val="E8E8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62" name="Google Shape;3362;p27"/>
            <p:cNvSpPr/>
            <p:nvPr/>
          </p:nvSpPr>
          <p:spPr>
            <a:xfrm rot="-3073315">
              <a:off x="20523257" y="4517302"/>
              <a:ext cx="150204" cy="123040"/>
            </a:xfrm>
            <a:custGeom>
              <a:avLst/>
              <a:gdLst/>
              <a:ahLst/>
              <a:cxnLst/>
              <a:rect l="l" t="t" r="r" b="b"/>
              <a:pathLst>
                <a:path w="2068" h="1694" extrusionOk="0">
                  <a:moveTo>
                    <a:pt x="1175" y="1"/>
                  </a:moveTo>
                  <a:cubicBezTo>
                    <a:pt x="904" y="1"/>
                    <a:pt x="680" y="361"/>
                    <a:pt x="913" y="721"/>
                  </a:cubicBezTo>
                  <a:cubicBezTo>
                    <a:pt x="609" y="903"/>
                    <a:pt x="305" y="1116"/>
                    <a:pt x="1" y="1299"/>
                  </a:cubicBezTo>
                  <a:lnTo>
                    <a:pt x="244" y="1694"/>
                  </a:lnTo>
                  <a:cubicBezTo>
                    <a:pt x="548" y="1511"/>
                    <a:pt x="1186" y="1086"/>
                    <a:pt x="1186" y="1086"/>
                  </a:cubicBezTo>
                  <a:cubicBezTo>
                    <a:pt x="1275" y="1280"/>
                    <a:pt x="1414" y="1393"/>
                    <a:pt x="1564" y="1393"/>
                  </a:cubicBezTo>
                  <a:cubicBezTo>
                    <a:pt x="1671" y="1393"/>
                    <a:pt x="1784" y="1335"/>
                    <a:pt x="1885" y="1207"/>
                  </a:cubicBezTo>
                  <a:cubicBezTo>
                    <a:pt x="2068" y="995"/>
                    <a:pt x="1642" y="417"/>
                    <a:pt x="1521" y="235"/>
                  </a:cubicBezTo>
                  <a:cubicBezTo>
                    <a:pt x="1419" y="69"/>
                    <a:pt x="1293" y="1"/>
                    <a:pt x="1175" y="1"/>
                  </a:cubicBezTo>
                  <a:close/>
                </a:path>
              </a:pathLst>
            </a:custGeom>
            <a:solidFill>
              <a:srgbClr val="E8E8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63" name="Google Shape;3363;p27"/>
            <p:cNvSpPr/>
            <p:nvPr/>
          </p:nvSpPr>
          <p:spPr>
            <a:xfrm rot="-3073315">
              <a:off x="20765293" y="4690599"/>
              <a:ext cx="150204" cy="108658"/>
            </a:xfrm>
            <a:custGeom>
              <a:avLst/>
              <a:gdLst/>
              <a:ahLst/>
              <a:cxnLst/>
              <a:rect l="l" t="t" r="r" b="b"/>
              <a:pathLst>
                <a:path w="2068" h="1496" extrusionOk="0">
                  <a:moveTo>
                    <a:pt x="1572" y="1"/>
                  </a:moveTo>
                  <a:cubicBezTo>
                    <a:pt x="1394" y="1"/>
                    <a:pt x="1257" y="157"/>
                    <a:pt x="1217" y="422"/>
                  </a:cubicBezTo>
                  <a:cubicBezTo>
                    <a:pt x="1217" y="422"/>
                    <a:pt x="487" y="148"/>
                    <a:pt x="153" y="27"/>
                  </a:cubicBezTo>
                  <a:lnTo>
                    <a:pt x="1" y="483"/>
                  </a:lnTo>
                  <a:cubicBezTo>
                    <a:pt x="335" y="574"/>
                    <a:pt x="669" y="695"/>
                    <a:pt x="1004" y="847"/>
                  </a:cubicBezTo>
                  <a:cubicBezTo>
                    <a:pt x="888" y="1215"/>
                    <a:pt x="1128" y="1496"/>
                    <a:pt x="1373" y="1496"/>
                  </a:cubicBezTo>
                  <a:cubicBezTo>
                    <a:pt x="1514" y="1496"/>
                    <a:pt x="1656" y="1403"/>
                    <a:pt x="1733" y="1182"/>
                  </a:cubicBezTo>
                  <a:cubicBezTo>
                    <a:pt x="1794" y="969"/>
                    <a:pt x="2068" y="300"/>
                    <a:pt x="1855" y="118"/>
                  </a:cubicBezTo>
                  <a:cubicBezTo>
                    <a:pt x="1755" y="38"/>
                    <a:pt x="1658" y="1"/>
                    <a:pt x="1572" y="1"/>
                  </a:cubicBezTo>
                  <a:close/>
                </a:path>
              </a:pathLst>
            </a:custGeom>
            <a:solidFill>
              <a:srgbClr val="E8E8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64" name="Google Shape;3364;p27"/>
            <p:cNvSpPr/>
            <p:nvPr/>
          </p:nvSpPr>
          <p:spPr>
            <a:xfrm rot="-3073315">
              <a:off x="20314158" y="4568450"/>
              <a:ext cx="118173" cy="144757"/>
            </a:xfrm>
            <a:custGeom>
              <a:avLst/>
              <a:gdLst/>
              <a:ahLst/>
              <a:cxnLst/>
              <a:rect l="l" t="t" r="r" b="b"/>
              <a:pathLst>
                <a:path w="1627" h="1993" extrusionOk="0">
                  <a:moveTo>
                    <a:pt x="537" y="1"/>
                  </a:moveTo>
                  <a:cubicBezTo>
                    <a:pt x="118" y="1"/>
                    <a:pt x="0" y="622"/>
                    <a:pt x="502" y="807"/>
                  </a:cubicBezTo>
                  <a:cubicBezTo>
                    <a:pt x="502" y="807"/>
                    <a:pt x="411" y="1202"/>
                    <a:pt x="137" y="1810"/>
                  </a:cubicBezTo>
                  <a:lnTo>
                    <a:pt x="563" y="1992"/>
                  </a:lnTo>
                  <a:cubicBezTo>
                    <a:pt x="685" y="1658"/>
                    <a:pt x="958" y="959"/>
                    <a:pt x="958" y="959"/>
                  </a:cubicBezTo>
                  <a:cubicBezTo>
                    <a:pt x="1068" y="1018"/>
                    <a:pt x="1174" y="1049"/>
                    <a:pt x="1267" y="1049"/>
                  </a:cubicBezTo>
                  <a:cubicBezTo>
                    <a:pt x="1459" y="1049"/>
                    <a:pt x="1596" y="921"/>
                    <a:pt x="1596" y="655"/>
                  </a:cubicBezTo>
                  <a:cubicBezTo>
                    <a:pt x="1627" y="381"/>
                    <a:pt x="958" y="138"/>
                    <a:pt x="745" y="47"/>
                  </a:cubicBezTo>
                  <a:cubicBezTo>
                    <a:pt x="670" y="15"/>
                    <a:pt x="600" y="1"/>
                    <a:pt x="537" y="1"/>
                  </a:cubicBezTo>
                  <a:close/>
                </a:path>
              </a:pathLst>
            </a:custGeom>
            <a:solidFill>
              <a:srgbClr val="E8E8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65" name="Google Shape;3365;p27"/>
            <p:cNvSpPr/>
            <p:nvPr/>
          </p:nvSpPr>
          <p:spPr>
            <a:xfrm rot="-3073315">
              <a:off x="20387716" y="5213454"/>
              <a:ext cx="154925" cy="119917"/>
            </a:xfrm>
            <a:custGeom>
              <a:avLst/>
              <a:gdLst/>
              <a:ahLst/>
              <a:cxnLst/>
              <a:rect l="l" t="t" r="r" b="b"/>
              <a:pathLst>
                <a:path w="2133" h="1651" extrusionOk="0">
                  <a:moveTo>
                    <a:pt x="1859" y="0"/>
                  </a:moveTo>
                  <a:cubicBezTo>
                    <a:pt x="1555" y="183"/>
                    <a:pt x="1251" y="365"/>
                    <a:pt x="947" y="547"/>
                  </a:cubicBezTo>
                  <a:cubicBezTo>
                    <a:pt x="829" y="365"/>
                    <a:pt x="662" y="289"/>
                    <a:pt x="510" y="289"/>
                  </a:cubicBezTo>
                  <a:cubicBezTo>
                    <a:pt x="230" y="289"/>
                    <a:pt x="1" y="547"/>
                    <a:pt x="217" y="882"/>
                  </a:cubicBezTo>
                  <a:cubicBezTo>
                    <a:pt x="331" y="1081"/>
                    <a:pt x="656" y="1651"/>
                    <a:pt x="922" y="1651"/>
                  </a:cubicBezTo>
                  <a:cubicBezTo>
                    <a:pt x="941" y="1651"/>
                    <a:pt x="959" y="1648"/>
                    <a:pt x="977" y="1642"/>
                  </a:cubicBezTo>
                  <a:cubicBezTo>
                    <a:pt x="1372" y="1581"/>
                    <a:pt x="1403" y="1277"/>
                    <a:pt x="1159" y="973"/>
                  </a:cubicBezTo>
                  <a:cubicBezTo>
                    <a:pt x="1159" y="973"/>
                    <a:pt x="1828" y="608"/>
                    <a:pt x="2132" y="395"/>
                  </a:cubicBezTo>
                  <a:lnTo>
                    <a:pt x="1859" y="0"/>
                  </a:lnTo>
                  <a:close/>
                </a:path>
              </a:pathLst>
            </a:custGeom>
            <a:solidFill>
              <a:srgbClr val="E8E8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66" name="Google Shape;3366;p27"/>
            <p:cNvSpPr/>
            <p:nvPr/>
          </p:nvSpPr>
          <p:spPr>
            <a:xfrm rot="-3073315">
              <a:off x="20202213" y="4623334"/>
              <a:ext cx="693348" cy="607427"/>
            </a:xfrm>
            <a:custGeom>
              <a:avLst/>
              <a:gdLst/>
              <a:ahLst/>
              <a:cxnLst/>
              <a:rect l="l" t="t" r="r" b="b"/>
              <a:pathLst>
                <a:path w="9546" h="8363" extrusionOk="0">
                  <a:moveTo>
                    <a:pt x="4736" y="1"/>
                  </a:moveTo>
                  <a:cubicBezTo>
                    <a:pt x="4687" y="1"/>
                    <a:pt x="4639" y="2"/>
                    <a:pt x="4591" y="3"/>
                  </a:cubicBezTo>
                  <a:cubicBezTo>
                    <a:pt x="2524" y="3"/>
                    <a:pt x="761" y="1007"/>
                    <a:pt x="487" y="3408"/>
                  </a:cubicBezTo>
                  <a:cubicBezTo>
                    <a:pt x="1" y="6447"/>
                    <a:pt x="1764" y="8362"/>
                    <a:pt x="4712" y="8362"/>
                  </a:cubicBezTo>
                  <a:cubicBezTo>
                    <a:pt x="7691" y="8271"/>
                    <a:pt x="9545" y="6083"/>
                    <a:pt x="8755" y="2830"/>
                  </a:cubicBezTo>
                  <a:cubicBezTo>
                    <a:pt x="8312" y="1028"/>
                    <a:pt x="6432" y="1"/>
                    <a:pt x="4736" y="1"/>
                  </a:cubicBezTo>
                  <a:close/>
                </a:path>
              </a:pathLst>
            </a:custGeom>
            <a:solidFill>
              <a:srgbClr val="E8E8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67" name="Google Shape;3367;p27"/>
            <p:cNvSpPr/>
            <p:nvPr/>
          </p:nvSpPr>
          <p:spPr>
            <a:xfrm rot="-3073315">
              <a:off x="20159935" y="4619544"/>
              <a:ext cx="168507" cy="174827"/>
            </a:xfrm>
            <a:custGeom>
              <a:avLst/>
              <a:gdLst/>
              <a:ahLst/>
              <a:cxnLst/>
              <a:rect l="l" t="t" r="r" b="b"/>
              <a:pathLst>
                <a:path w="2320" h="2407" extrusionOk="0">
                  <a:moveTo>
                    <a:pt x="1168" y="1"/>
                  </a:moveTo>
                  <a:cubicBezTo>
                    <a:pt x="1025" y="1"/>
                    <a:pt x="898" y="5"/>
                    <a:pt x="817" y="5"/>
                  </a:cubicBezTo>
                  <a:cubicBezTo>
                    <a:pt x="805" y="5"/>
                    <a:pt x="793" y="4"/>
                    <a:pt x="782" y="4"/>
                  </a:cubicBezTo>
                  <a:cubicBezTo>
                    <a:pt x="1" y="4"/>
                    <a:pt x="160" y="1008"/>
                    <a:pt x="939" y="1008"/>
                  </a:cubicBezTo>
                  <a:cubicBezTo>
                    <a:pt x="969" y="1464"/>
                    <a:pt x="969" y="1920"/>
                    <a:pt x="969" y="2406"/>
                  </a:cubicBezTo>
                  <a:lnTo>
                    <a:pt x="1577" y="2406"/>
                  </a:lnTo>
                  <a:cubicBezTo>
                    <a:pt x="1577" y="1950"/>
                    <a:pt x="1547" y="947"/>
                    <a:pt x="1547" y="947"/>
                  </a:cubicBezTo>
                  <a:lnTo>
                    <a:pt x="1547" y="947"/>
                  </a:lnTo>
                  <a:cubicBezTo>
                    <a:pt x="1592" y="953"/>
                    <a:pt x="1635" y="956"/>
                    <a:pt x="1677" y="956"/>
                  </a:cubicBezTo>
                  <a:cubicBezTo>
                    <a:pt x="2085" y="956"/>
                    <a:pt x="2320" y="692"/>
                    <a:pt x="2154" y="279"/>
                  </a:cubicBezTo>
                  <a:cubicBezTo>
                    <a:pt x="2088" y="33"/>
                    <a:pt x="1563" y="1"/>
                    <a:pt x="1168" y="1"/>
                  </a:cubicBezTo>
                  <a:close/>
                </a:path>
              </a:pathLst>
            </a:custGeom>
            <a:solidFill>
              <a:srgbClr val="E8E8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68" name="Google Shape;3368;p27"/>
            <p:cNvSpPr/>
            <p:nvPr/>
          </p:nvSpPr>
          <p:spPr>
            <a:xfrm rot="-3073315">
              <a:off x="20751118" y="5062057"/>
              <a:ext cx="167998" cy="175190"/>
            </a:xfrm>
            <a:custGeom>
              <a:avLst/>
              <a:gdLst/>
              <a:ahLst/>
              <a:cxnLst/>
              <a:rect l="l" t="t" r="r" b="b"/>
              <a:pathLst>
                <a:path w="2313" h="2412" extrusionOk="0">
                  <a:moveTo>
                    <a:pt x="683" y="0"/>
                  </a:moveTo>
                  <a:cubicBezTo>
                    <a:pt x="713" y="456"/>
                    <a:pt x="774" y="1459"/>
                    <a:pt x="774" y="1459"/>
                  </a:cubicBezTo>
                  <a:cubicBezTo>
                    <a:pt x="729" y="1453"/>
                    <a:pt x="685" y="1451"/>
                    <a:pt x="643" y="1451"/>
                  </a:cubicBezTo>
                  <a:cubicBezTo>
                    <a:pt x="235" y="1451"/>
                    <a:pt x="1" y="1714"/>
                    <a:pt x="166" y="2128"/>
                  </a:cubicBezTo>
                  <a:cubicBezTo>
                    <a:pt x="247" y="2371"/>
                    <a:pt x="693" y="2412"/>
                    <a:pt x="1062" y="2412"/>
                  </a:cubicBezTo>
                  <a:cubicBezTo>
                    <a:pt x="1247" y="2412"/>
                    <a:pt x="1412" y="2401"/>
                    <a:pt x="1504" y="2401"/>
                  </a:cubicBezTo>
                  <a:cubicBezTo>
                    <a:pt x="2312" y="2371"/>
                    <a:pt x="2176" y="1367"/>
                    <a:pt x="1416" y="1367"/>
                  </a:cubicBezTo>
                  <a:cubicBezTo>
                    <a:pt x="1405" y="1367"/>
                    <a:pt x="1393" y="1367"/>
                    <a:pt x="1382" y="1368"/>
                  </a:cubicBezTo>
                  <a:cubicBezTo>
                    <a:pt x="1382" y="1368"/>
                    <a:pt x="1321" y="851"/>
                    <a:pt x="1321" y="0"/>
                  </a:cubicBezTo>
                  <a:close/>
                </a:path>
              </a:pathLst>
            </a:custGeom>
            <a:solidFill>
              <a:srgbClr val="E8E8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69" name="Google Shape;3369;p27"/>
            <p:cNvSpPr/>
            <p:nvPr/>
          </p:nvSpPr>
          <p:spPr>
            <a:xfrm rot="-3073315">
              <a:off x="20649999" y="4548549"/>
              <a:ext cx="181000" cy="141706"/>
            </a:xfrm>
            <a:custGeom>
              <a:avLst/>
              <a:gdLst/>
              <a:ahLst/>
              <a:cxnLst/>
              <a:rect l="l" t="t" r="r" b="b"/>
              <a:pathLst>
                <a:path w="2492" h="1951" extrusionOk="0">
                  <a:moveTo>
                    <a:pt x="1857" y="1"/>
                  </a:moveTo>
                  <a:cubicBezTo>
                    <a:pt x="1531" y="1"/>
                    <a:pt x="1358" y="301"/>
                    <a:pt x="1459" y="707"/>
                  </a:cubicBezTo>
                  <a:cubicBezTo>
                    <a:pt x="1459" y="707"/>
                    <a:pt x="456" y="737"/>
                    <a:pt x="0" y="767"/>
                  </a:cubicBezTo>
                  <a:lnTo>
                    <a:pt x="61" y="1406"/>
                  </a:lnTo>
                  <a:cubicBezTo>
                    <a:pt x="912" y="1315"/>
                    <a:pt x="1429" y="1315"/>
                    <a:pt x="1429" y="1315"/>
                  </a:cubicBezTo>
                  <a:cubicBezTo>
                    <a:pt x="1461" y="1728"/>
                    <a:pt x="1759" y="1950"/>
                    <a:pt x="2027" y="1950"/>
                  </a:cubicBezTo>
                  <a:cubicBezTo>
                    <a:pt x="2272" y="1950"/>
                    <a:pt x="2491" y="1766"/>
                    <a:pt x="2462" y="1375"/>
                  </a:cubicBezTo>
                  <a:cubicBezTo>
                    <a:pt x="2432" y="1071"/>
                    <a:pt x="2432" y="129"/>
                    <a:pt x="2067" y="38"/>
                  </a:cubicBezTo>
                  <a:cubicBezTo>
                    <a:pt x="1992" y="13"/>
                    <a:pt x="1921" y="1"/>
                    <a:pt x="1857" y="1"/>
                  </a:cubicBezTo>
                  <a:close/>
                </a:path>
              </a:pathLst>
            </a:custGeom>
            <a:solidFill>
              <a:srgbClr val="E8E8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70" name="Google Shape;3370;p27"/>
            <p:cNvSpPr/>
            <p:nvPr/>
          </p:nvSpPr>
          <p:spPr>
            <a:xfrm rot="-3073315">
              <a:off x="20830801" y="4777012"/>
              <a:ext cx="198431" cy="159574"/>
            </a:xfrm>
            <a:custGeom>
              <a:avLst/>
              <a:gdLst/>
              <a:ahLst/>
              <a:cxnLst/>
              <a:rect l="l" t="t" r="r" b="b"/>
              <a:pathLst>
                <a:path w="2732" h="2197" extrusionOk="0">
                  <a:moveTo>
                    <a:pt x="366" y="1"/>
                  </a:moveTo>
                  <a:lnTo>
                    <a:pt x="1" y="518"/>
                  </a:lnTo>
                  <a:cubicBezTo>
                    <a:pt x="366" y="761"/>
                    <a:pt x="1217" y="1308"/>
                    <a:pt x="1217" y="1308"/>
                  </a:cubicBezTo>
                  <a:cubicBezTo>
                    <a:pt x="882" y="1673"/>
                    <a:pt x="943" y="2098"/>
                    <a:pt x="1429" y="2189"/>
                  </a:cubicBezTo>
                  <a:cubicBezTo>
                    <a:pt x="1447" y="2194"/>
                    <a:pt x="1466" y="2197"/>
                    <a:pt x="1485" y="2197"/>
                  </a:cubicBezTo>
                  <a:cubicBezTo>
                    <a:pt x="1815" y="2197"/>
                    <a:pt x="2260" y="1477"/>
                    <a:pt x="2432" y="1247"/>
                  </a:cubicBezTo>
                  <a:cubicBezTo>
                    <a:pt x="2732" y="788"/>
                    <a:pt x="2429" y="434"/>
                    <a:pt x="2064" y="434"/>
                  </a:cubicBezTo>
                  <a:cubicBezTo>
                    <a:pt x="1874" y="434"/>
                    <a:pt x="1667" y="531"/>
                    <a:pt x="1521" y="761"/>
                  </a:cubicBezTo>
                  <a:cubicBezTo>
                    <a:pt x="1125" y="518"/>
                    <a:pt x="730" y="274"/>
                    <a:pt x="366" y="1"/>
                  </a:cubicBezTo>
                  <a:close/>
                </a:path>
              </a:pathLst>
            </a:custGeom>
            <a:solidFill>
              <a:srgbClr val="E8E8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71" name="Google Shape;3371;p27"/>
            <p:cNvSpPr/>
            <p:nvPr/>
          </p:nvSpPr>
          <p:spPr>
            <a:xfrm rot="-3073315">
              <a:off x="20053327" y="4918280"/>
              <a:ext cx="183324" cy="175626"/>
            </a:xfrm>
            <a:custGeom>
              <a:avLst/>
              <a:gdLst/>
              <a:ahLst/>
              <a:cxnLst/>
              <a:rect l="l" t="t" r="r" b="b"/>
              <a:pathLst>
                <a:path w="2524" h="2418" extrusionOk="0">
                  <a:moveTo>
                    <a:pt x="1293" y="1"/>
                  </a:moveTo>
                  <a:cubicBezTo>
                    <a:pt x="1164" y="1"/>
                    <a:pt x="1021" y="59"/>
                    <a:pt x="882" y="198"/>
                  </a:cubicBezTo>
                  <a:cubicBezTo>
                    <a:pt x="699" y="411"/>
                    <a:pt x="0" y="1049"/>
                    <a:pt x="152" y="1353"/>
                  </a:cubicBezTo>
                  <a:cubicBezTo>
                    <a:pt x="259" y="1581"/>
                    <a:pt x="418" y="1688"/>
                    <a:pt x="585" y="1688"/>
                  </a:cubicBezTo>
                  <a:cubicBezTo>
                    <a:pt x="752" y="1688"/>
                    <a:pt x="927" y="1581"/>
                    <a:pt x="1064" y="1384"/>
                  </a:cubicBezTo>
                  <a:cubicBezTo>
                    <a:pt x="1064" y="1384"/>
                    <a:pt x="1763" y="2113"/>
                    <a:pt x="2067" y="2417"/>
                  </a:cubicBezTo>
                  <a:lnTo>
                    <a:pt x="2523" y="1991"/>
                  </a:lnTo>
                  <a:cubicBezTo>
                    <a:pt x="1885" y="1384"/>
                    <a:pt x="1550" y="988"/>
                    <a:pt x="1550" y="988"/>
                  </a:cubicBezTo>
                  <a:cubicBezTo>
                    <a:pt x="1965" y="573"/>
                    <a:pt x="1698" y="1"/>
                    <a:pt x="1293" y="1"/>
                  </a:cubicBezTo>
                  <a:close/>
                </a:path>
              </a:pathLst>
            </a:custGeom>
            <a:solidFill>
              <a:srgbClr val="E8E8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72" name="Google Shape;3372;p27"/>
            <p:cNvSpPr/>
            <p:nvPr/>
          </p:nvSpPr>
          <p:spPr>
            <a:xfrm rot="-3073315">
              <a:off x="20247390" y="5178633"/>
              <a:ext cx="185575" cy="141343"/>
            </a:xfrm>
            <a:custGeom>
              <a:avLst/>
              <a:gdLst/>
              <a:ahLst/>
              <a:cxnLst/>
              <a:rect l="l" t="t" r="r" b="b"/>
              <a:pathLst>
                <a:path w="2555" h="1946" extrusionOk="0">
                  <a:moveTo>
                    <a:pt x="637" y="1"/>
                  </a:moveTo>
                  <a:cubicBezTo>
                    <a:pt x="547" y="1"/>
                    <a:pt x="445" y="28"/>
                    <a:pt x="335" y="86"/>
                  </a:cubicBezTo>
                  <a:cubicBezTo>
                    <a:pt x="1" y="208"/>
                    <a:pt x="153" y="1150"/>
                    <a:pt x="153" y="1424"/>
                  </a:cubicBezTo>
                  <a:cubicBezTo>
                    <a:pt x="180" y="1785"/>
                    <a:pt x="394" y="1946"/>
                    <a:pt x="619" y="1946"/>
                  </a:cubicBezTo>
                  <a:cubicBezTo>
                    <a:pt x="905" y="1946"/>
                    <a:pt x="1207" y="1684"/>
                    <a:pt x="1156" y="1241"/>
                  </a:cubicBezTo>
                  <a:cubicBezTo>
                    <a:pt x="1612" y="1181"/>
                    <a:pt x="2098" y="1120"/>
                    <a:pt x="2554" y="1120"/>
                  </a:cubicBezTo>
                  <a:lnTo>
                    <a:pt x="2493" y="481"/>
                  </a:lnTo>
                  <a:cubicBezTo>
                    <a:pt x="2037" y="542"/>
                    <a:pt x="1065" y="633"/>
                    <a:pt x="1065" y="633"/>
                  </a:cubicBezTo>
                  <a:cubicBezTo>
                    <a:pt x="1088" y="265"/>
                    <a:pt x="919" y="1"/>
                    <a:pt x="637" y="1"/>
                  </a:cubicBezTo>
                  <a:close/>
                </a:path>
              </a:pathLst>
            </a:custGeom>
            <a:solidFill>
              <a:srgbClr val="E8E8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73" name="Google Shape;3373;p27"/>
            <p:cNvSpPr/>
            <p:nvPr/>
          </p:nvSpPr>
          <p:spPr>
            <a:xfrm rot="-3073315">
              <a:off x="20505953" y="5242840"/>
              <a:ext cx="181145" cy="175553"/>
            </a:xfrm>
            <a:custGeom>
              <a:avLst/>
              <a:gdLst/>
              <a:ahLst/>
              <a:cxnLst/>
              <a:rect l="l" t="t" r="r" b="b"/>
              <a:pathLst>
                <a:path w="2494" h="2417" extrusionOk="0">
                  <a:moveTo>
                    <a:pt x="2068" y="0"/>
                  </a:moveTo>
                  <a:cubicBezTo>
                    <a:pt x="1733" y="334"/>
                    <a:pt x="1065" y="1034"/>
                    <a:pt x="1065" y="1034"/>
                  </a:cubicBezTo>
                  <a:cubicBezTo>
                    <a:pt x="918" y="843"/>
                    <a:pt x="743" y="744"/>
                    <a:pt x="581" y="744"/>
                  </a:cubicBezTo>
                  <a:cubicBezTo>
                    <a:pt x="407" y="744"/>
                    <a:pt x="247" y="858"/>
                    <a:pt x="153" y="1094"/>
                  </a:cubicBezTo>
                  <a:cubicBezTo>
                    <a:pt x="1" y="1398"/>
                    <a:pt x="669" y="2006"/>
                    <a:pt x="882" y="2219"/>
                  </a:cubicBezTo>
                  <a:cubicBezTo>
                    <a:pt x="1022" y="2358"/>
                    <a:pt x="1164" y="2416"/>
                    <a:pt x="1293" y="2416"/>
                  </a:cubicBezTo>
                  <a:cubicBezTo>
                    <a:pt x="1697" y="2416"/>
                    <a:pt x="1959" y="1844"/>
                    <a:pt x="1521" y="1429"/>
                  </a:cubicBezTo>
                  <a:cubicBezTo>
                    <a:pt x="1824" y="1064"/>
                    <a:pt x="2159" y="730"/>
                    <a:pt x="2493" y="426"/>
                  </a:cubicBezTo>
                  <a:lnTo>
                    <a:pt x="2068" y="0"/>
                  </a:lnTo>
                  <a:close/>
                </a:path>
              </a:pathLst>
            </a:custGeom>
            <a:solidFill>
              <a:srgbClr val="E8E8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74" name="Google Shape;3374;p27"/>
            <p:cNvSpPr/>
            <p:nvPr/>
          </p:nvSpPr>
          <p:spPr>
            <a:xfrm rot="-3073315">
              <a:off x="20385726" y="4447340"/>
              <a:ext cx="185503" cy="177877"/>
            </a:xfrm>
            <a:custGeom>
              <a:avLst/>
              <a:gdLst/>
              <a:ahLst/>
              <a:cxnLst/>
              <a:rect l="l" t="t" r="r" b="b"/>
              <a:pathLst>
                <a:path w="2554" h="2449" extrusionOk="0">
                  <a:moveTo>
                    <a:pt x="943" y="0"/>
                  </a:moveTo>
                  <a:cubicBezTo>
                    <a:pt x="884" y="0"/>
                    <a:pt x="832" y="15"/>
                    <a:pt x="790" y="47"/>
                  </a:cubicBezTo>
                  <a:cubicBezTo>
                    <a:pt x="365" y="290"/>
                    <a:pt x="456" y="716"/>
                    <a:pt x="882" y="928"/>
                  </a:cubicBezTo>
                  <a:cubicBezTo>
                    <a:pt x="882" y="928"/>
                    <a:pt x="274" y="1719"/>
                    <a:pt x="0" y="2083"/>
                  </a:cubicBezTo>
                  <a:lnTo>
                    <a:pt x="486" y="2448"/>
                  </a:lnTo>
                  <a:cubicBezTo>
                    <a:pt x="1003" y="1749"/>
                    <a:pt x="1337" y="1354"/>
                    <a:pt x="1337" y="1354"/>
                  </a:cubicBezTo>
                  <a:cubicBezTo>
                    <a:pt x="1482" y="1464"/>
                    <a:pt x="1631" y="1510"/>
                    <a:pt x="1768" y="1510"/>
                  </a:cubicBezTo>
                  <a:cubicBezTo>
                    <a:pt x="2234" y="1510"/>
                    <a:pt x="2554" y="970"/>
                    <a:pt x="2037" y="594"/>
                  </a:cubicBezTo>
                  <a:cubicBezTo>
                    <a:pt x="1830" y="439"/>
                    <a:pt x="1274" y="0"/>
                    <a:pt x="943" y="0"/>
                  </a:cubicBezTo>
                  <a:close/>
                </a:path>
              </a:pathLst>
            </a:custGeom>
            <a:solidFill>
              <a:srgbClr val="E8E8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1956983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ackground 1">
  <p:cSld name="Background 1">
    <p:spTree>
      <p:nvGrpSpPr>
        <p:cNvPr id="1" name="Shape 4434"/>
        <p:cNvGrpSpPr/>
        <p:nvPr/>
      </p:nvGrpSpPr>
      <p:grpSpPr>
        <a:xfrm>
          <a:off x="0" y="0"/>
          <a:ext cx="0" cy="0"/>
          <a:chOff x="0" y="0"/>
          <a:chExt cx="0" cy="0"/>
        </a:xfrm>
      </p:grpSpPr>
      <p:grpSp>
        <p:nvGrpSpPr>
          <p:cNvPr id="4435" name="Google Shape;4435;p36"/>
          <p:cNvGrpSpPr/>
          <p:nvPr/>
        </p:nvGrpSpPr>
        <p:grpSpPr>
          <a:xfrm>
            <a:off x="11238851" y="432429"/>
            <a:ext cx="534491" cy="529863"/>
            <a:chOff x="6101025" y="1566496"/>
            <a:chExt cx="400868" cy="397397"/>
          </a:xfrm>
        </p:grpSpPr>
        <p:sp>
          <p:nvSpPr>
            <p:cNvPr id="4436" name="Google Shape;4436;p36"/>
            <p:cNvSpPr/>
            <p:nvPr/>
          </p:nvSpPr>
          <p:spPr>
            <a:xfrm>
              <a:off x="6346530" y="1871476"/>
              <a:ext cx="57457" cy="61086"/>
            </a:xfrm>
            <a:custGeom>
              <a:avLst/>
              <a:gdLst/>
              <a:ahLst/>
              <a:cxnLst/>
              <a:rect l="l" t="t" r="r" b="b"/>
              <a:pathLst>
                <a:path w="1821" h="1936" extrusionOk="0">
                  <a:moveTo>
                    <a:pt x="426" y="1"/>
                  </a:moveTo>
                  <a:lnTo>
                    <a:pt x="1" y="213"/>
                  </a:lnTo>
                  <a:cubicBezTo>
                    <a:pt x="153" y="517"/>
                    <a:pt x="517" y="1186"/>
                    <a:pt x="517" y="1186"/>
                  </a:cubicBezTo>
                  <a:cubicBezTo>
                    <a:pt x="153" y="1338"/>
                    <a:pt x="31" y="1612"/>
                    <a:pt x="305" y="1885"/>
                  </a:cubicBezTo>
                  <a:cubicBezTo>
                    <a:pt x="346" y="1921"/>
                    <a:pt x="403" y="1936"/>
                    <a:pt x="468" y="1936"/>
                  </a:cubicBezTo>
                  <a:cubicBezTo>
                    <a:pt x="740" y="1936"/>
                    <a:pt x="1167" y="1685"/>
                    <a:pt x="1338" y="1612"/>
                  </a:cubicBezTo>
                  <a:cubicBezTo>
                    <a:pt x="1821" y="1383"/>
                    <a:pt x="1581" y="878"/>
                    <a:pt x="1171" y="878"/>
                  </a:cubicBezTo>
                  <a:cubicBezTo>
                    <a:pt x="1090" y="878"/>
                    <a:pt x="1002" y="898"/>
                    <a:pt x="912" y="943"/>
                  </a:cubicBezTo>
                  <a:cubicBezTo>
                    <a:pt x="730" y="639"/>
                    <a:pt x="548" y="335"/>
                    <a:pt x="426" y="1"/>
                  </a:cubicBezTo>
                  <a:close/>
                </a:path>
              </a:pathLst>
            </a:custGeom>
            <a:solidFill>
              <a:srgbClr val="FBE8C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37" name="Google Shape;4437;p36"/>
            <p:cNvSpPr/>
            <p:nvPr/>
          </p:nvSpPr>
          <p:spPr>
            <a:xfrm>
              <a:off x="6212277" y="1875326"/>
              <a:ext cx="56605" cy="61180"/>
            </a:xfrm>
            <a:custGeom>
              <a:avLst/>
              <a:gdLst/>
              <a:ahLst/>
              <a:cxnLst/>
              <a:rect l="l" t="t" r="r" b="b"/>
              <a:pathLst>
                <a:path w="1794" h="1939" extrusionOk="0">
                  <a:moveTo>
                    <a:pt x="1338" y="0"/>
                  </a:moveTo>
                  <a:cubicBezTo>
                    <a:pt x="1064" y="608"/>
                    <a:pt x="882" y="973"/>
                    <a:pt x="882" y="973"/>
                  </a:cubicBezTo>
                  <a:cubicBezTo>
                    <a:pt x="795" y="929"/>
                    <a:pt x="710" y="910"/>
                    <a:pt x="633" y="910"/>
                  </a:cubicBezTo>
                  <a:cubicBezTo>
                    <a:pt x="224" y="910"/>
                    <a:pt x="1" y="1437"/>
                    <a:pt x="486" y="1642"/>
                  </a:cubicBezTo>
                  <a:cubicBezTo>
                    <a:pt x="631" y="1714"/>
                    <a:pt x="1061" y="1938"/>
                    <a:pt x="1324" y="1938"/>
                  </a:cubicBezTo>
                  <a:cubicBezTo>
                    <a:pt x="1394" y="1938"/>
                    <a:pt x="1452" y="1923"/>
                    <a:pt x="1490" y="1885"/>
                  </a:cubicBezTo>
                  <a:cubicBezTo>
                    <a:pt x="1794" y="1611"/>
                    <a:pt x="1642" y="1307"/>
                    <a:pt x="1277" y="1216"/>
                  </a:cubicBezTo>
                  <a:cubicBezTo>
                    <a:pt x="1277" y="1216"/>
                    <a:pt x="1611" y="517"/>
                    <a:pt x="1763" y="213"/>
                  </a:cubicBezTo>
                  <a:lnTo>
                    <a:pt x="1338" y="0"/>
                  </a:lnTo>
                  <a:close/>
                </a:path>
              </a:pathLst>
            </a:custGeom>
            <a:solidFill>
              <a:srgbClr val="FBE8C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38" name="Google Shape;4438;p36"/>
            <p:cNvSpPr/>
            <p:nvPr/>
          </p:nvSpPr>
          <p:spPr>
            <a:xfrm>
              <a:off x="6128570" y="1694944"/>
              <a:ext cx="63578" cy="46603"/>
            </a:xfrm>
            <a:custGeom>
              <a:avLst/>
              <a:gdLst/>
              <a:ahLst/>
              <a:cxnLst/>
              <a:rect l="l" t="t" r="r" b="b"/>
              <a:pathLst>
                <a:path w="2015" h="1477" extrusionOk="0">
                  <a:moveTo>
                    <a:pt x="614" y="1"/>
                  </a:moveTo>
                  <a:cubicBezTo>
                    <a:pt x="596" y="1"/>
                    <a:pt x="576" y="1"/>
                    <a:pt x="556" y="3"/>
                  </a:cubicBezTo>
                  <a:cubicBezTo>
                    <a:pt x="282" y="33"/>
                    <a:pt x="161" y="732"/>
                    <a:pt x="100" y="945"/>
                  </a:cubicBezTo>
                  <a:cubicBezTo>
                    <a:pt x="1" y="1291"/>
                    <a:pt x="188" y="1477"/>
                    <a:pt x="405" y="1477"/>
                  </a:cubicBezTo>
                  <a:cubicBezTo>
                    <a:pt x="587" y="1477"/>
                    <a:pt x="790" y="1345"/>
                    <a:pt x="860" y="1067"/>
                  </a:cubicBezTo>
                  <a:cubicBezTo>
                    <a:pt x="1194" y="1128"/>
                    <a:pt x="1559" y="1219"/>
                    <a:pt x="1893" y="1310"/>
                  </a:cubicBezTo>
                  <a:lnTo>
                    <a:pt x="2015" y="854"/>
                  </a:lnTo>
                  <a:cubicBezTo>
                    <a:pt x="1711" y="763"/>
                    <a:pt x="951" y="580"/>
                    <a:pt x="951" y="580"/>
                  </a:cubicBezTo>
                  <a:cubicBezTo>
                    <a:pt x="1095" y="263"/>
                    <a:pt x="966" y="1"/>
                    <a:pt x="614" y="1"/>
                  </a:cubicBezTo>
                  <a:close/>
                </a:path>
              </a:pathLst>
            </a:custGeom>
            <a:solidFill>
              <a:srgbClr val="FBE8C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39" name="Google Shape;4439;p36"/>
            <p:cNvSpPr/>
            <p:nvPr/>
          </p:nvSpPr>
          <p:spPr>
            <a:xfrm>
              <a:off x="6211299" y="1597322"/>
              <a:ext cx="50295" cy="62253"/>
            </a:xfrm>
            <a:custGeom>
              <a:avLst/>
              <a:gdLst/>
              <a:ahLst/>
              <a:cxnLst/>
              <a:rect l="l" t="t" r="r" b="b"/>
              <a:pathLst>
                <a:path w="1594" h="1973" extrusionOk="0">
                  <a:moveTo>
                    <a:pt x="1108" y="1"/>
                  </a:moveTo>
                  <a:cubicBezTo>
                    <a:pt x="1041" y="1"/>
                    <a:pt x="966" y="18"/>
                    <a:pt x="882" y="57"/>
                  </a:cubicBezTo>
                  <a:cubicBezTo>
                    <a:pt x="669" y="149"/>
                    <a:pt x="1" y="422"/>
                    <a:pt x="31" y="696"/>
                  </a:cubicBezTo>
                  <a:cubicBezTo>
                    <a:pt x="31" y="939"/>
                    <a:pt x="180" y="1060"/>
                    <a:pt x="369" y="1060"/>
                  </a:cubicBezTo>
                  <a:cubicBezTo>
                    <a:pt x="463" y="1060"/>
                    <a:pt x="568" y="1030"/>
                    <a:pt x="669" y="969"/>
                  </a:cubicBezTo>
                  <a:cubicBezTo>
                    <a:pt x="669" y="969"/>
                    <a:pt x="973" y="1638"/>
                    <a:pt x="1125" y="1972"/>
                  </a:cubicBezTo>
                  <a:lnTo>
                    <a:pt x="1551" y="1790"/>
                  </a:lnTo>
                  <a:cubicBezTo>
                    <a:pt x="1399" y="1456"/>
                    <a:pt x="1247" y="1152"/>
                    <a:pt x="1125" y="817"/>
                  </a:cubicBezTo>
                  <a:cubicBezTo>
                    <a:pt x="1594" y="609"/>
                    <a:pt x="1505" y="1"/>
                    <a:pt x="1108" y="1"/>
                  </a:cubicBezTo>
                  <a:close/>
                </a:path>
              </a:pathLst>
            </a:custGeom>
            <a:solidFill>
              <a:srgbClr val="FBE8C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40" name="Google Shape;4440;p36"/>
            <p:cNvSpPr/>
            <p:nvPr/>
          </p:nvSpPr>
          <p:spPr>
            <a:xfrm>
              <a:off x="6406005" y="1663676"/>
              <a:ext cx="64272" cy="53418"/>
            </a:xfrm>
            <a:custGeom>
              <a:avLst/>
              <a:gdLst/>
              <a:ahLst/>
              <a:cxnLst/>
              <a:rect l="l" t="t" r="r" b="b"/>
              <a:pathLst>
                <a:path w="2037" h="1693" extrusionOk="0">
                  <a:moveTo>
                    <a:pt x="1168" y="0"/>
                  </a:moveTo>
                  <a:cubicBezTo>
                    <a:pt x="888" y="0"/>
                    <a:pt x="649" y="360"/>
                    <a:pt x="882" y="720"/>
                  </a:cubicBezTo>
                  <a:cubicBezTo>
                    <a:pt x="882" y="720"/>
                    <a:pt x="547" y="964"/>
                    <a:pt x="0" y="1298"/>
                  </a:cubicBezTo>
                  <a:lnTo>
                    <a:pt x="243" y="1693"/>
                  </a:lnTo>
                  <a:cubicBezTo>
                    <a:pt x="547" y="1511"/>
                    <a:pt x="1186" y="1085"/>
                    <a:pt x="1186" y="1085"/>
                  </a:cubicBezTo>
                  <a:cubicBezTo>
                    <a:pt x="1273" y="1295"/>
                    <a:pt x="1410" y="1414"/>
                    <a:pt x="1552" y="1414"/>
                  </a:cubicBezTo>
                  <a:cubicBezTo>
                    <a:pt x="1657" y="1414"/>
                    <a:pt x="1764" y="1349"/>
                    <a:pt x="1854" y="1207"/>
                  </a:cubicBezTo>
                  <a:cubicBezTo>
                    <a:pt x="2037" y="994"/>
                    <a:pt x="1611" y="416"/>
                    <a:pt x="1520" y="234"/>
                  </a:cubicBezTo>
                  <a:cubicBezTo>
                    <a:pt x="1419" y="68"/>
                    <a:pt x="1289" y="0"/>
                    <a:pt x="1168" y="0"/>
                  </a:cubicBezTo>
                  <a:close/>
                </a:path>
              </a:pathLst>
            </a:custGeom>
            <a:solidFill>
              <a:srgbClr val="FBE8C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41" name="Google Shape;4441;p36"/>
            <p:cNvSpPr/>
            <p:nvPr/>
          </p:nvSpPr>
          <p:spPr>
            <a:xfrm>
              <a:off x="6415597" y="1794143"/>
              <a:ext cx="65219" cy="46982"/>
            </a:xfrm>
            <a:custGeom>
              <a:avLst/>
              <a:gdLst/>
              <a:ahLst/>
              <a:cxnLst/>
              <a:rect l="l" t="t" r="r" b="b"/>
              <a:pathLst>
                <a:path w="2067" h="1489" extrusionOk="0">
                  <a:moveTo>
                    <a:pt x="1566" y="1"/>
                  </a:moveTo>
                  <a:cubicBezTo>
                    <a:pt x="1383" y="1"/>
                    <a:pt x="1227" y="165"/>
                    <a:pt x="1185" y="415"/>
                  </a:cubicBezTo>
                  <a:cubicBezTo>
                    <a:pt x="1185" y="415"/>
                    <a:pt x="456" y="142"/>
                    <a:pt x="152" y="20"/>
                  </a:cubicBezTo>
                  <a:lnTo>
                    <a:pt x="0" y="476"/>
                  </a:lnTo>
                  <a:cubicBezTo>
                    <a:pt x="608" y="689"/>
                    <a:pt x="1003" y="841"/>
                    <a:pt x="1003" y="841"/>
                  </a:cubicBezTo>
                  <a:cubicBezTo>
                    <a:pt x="868" y="1208"/>
                    <a:pt x="1113" y="1489"/>
                    <a:pt x="1357" y="1489"/>
                  </a:cubicBezTo>
                  <a:cubicBezTo>
                    <a:pt x="1497" y="1489"/>
                    <a:pt x="1636" y="1397"/>
                    <a:pt x="1702" y="1175"/>
                  </a:cubicBezTo>
                  <a:cubicBezTo>
                    <a:pt x="1793" y="962"/>
                    <a:pt x="2067" y="294"/>
                    <a:pt x="1824" y="111"/>
                  </a:cubicBezTo>
                  <a:cubicBezTo>
                    <a:pt x="1738" y="35"/>
                    <a:pt x="1649" y="1"/>
                    <a:pt x="1566" y="1"/>
                  </a:cubicBezTo>
                  <a:close/>
                </a:path>
              </a:pathLst>
            </a:custGeom>
            <a:solidFill>
              <a:srgbClr val="FBE8C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42" name="Google Shape;4442;p36"/>
            <p:cNvSpPr/>
            <p:nvPr/>
          </p:nvSpPr>
          <p:spPr>
            <a:xfrm>
              <a:off x="6330691" y="1599594"/>
              <a:ext cx="50389" cy="62853"/>
            </a:xfrm>
            <a:custGeom>
              <a:avLst/>
              <a:gdLst/>
              <a:ahLst/>
              <a:cxnLst/>
              <a:rect l="l" t="t" r="r" b="b"/>
              <a:pathLst>
                <a:path w="1597" h="1992" extrusionOk="0">
                  <a:moveTo>
                    <a:pt x="508" y="0"/>
                  </a:moveTo>
                  <a:cubicBezTo>
                    <a:pt x="96" y="0"/>
                    <a:pt x="1" y="621"/>
                    <a:pt x="503" y="806"/>
                  </a:cubicBezTo>
                  <a:cubicBezTo>
                    <a:pt x="503" y="806"/>
                    <a:pt x="381" y="1201"/>
                    <a:pt x="107" y="1809"/>
                  </a:cubicBezTo>
                  <a:lnTo>
                    <a:pt x="533" y="1991"/>
                  </a:lnTo>
                  <a:cubicBezTo>
                    <a:pt x="655" y="1657"/>
                    <a:pt x="958" y="958"/>
                    <a:pt x="958" y="958"/>
                  </a:cubicBezTo>
                  <a:cubicBezTo>
                    <a:pt x="1058" y="1018"/>
                    <a:pt x="1158" y="1048"/>
                    <a:pt x="1246" y="1048"/>
                  </a:cubicBezTo>
                  <a:cubicBezTo>
                    <a:pt x="1429" y="1048"/>
                    <a:pt x="1566" y="920"/>
                    <a:pt x="1566" y="654"/>
                  </a:cubicBezTo>
                  <a:cubicBezTo>
                    <a:pt x="1597" y="380"/>
                    <a:pt x="928" y="137"/>
                    <a:pt x="715" y="46"/>
                  </a:cubicBezTo>
                  <a:cubicBezTo>
                    <a:pt x="640" y="14"/>
                    <a:pt x="570" y="0"/>
                    <a:pt x="508" y="0"/>
                  </a:cubicBezTo>
                  <a:close/>
                </a:path>
              </a:pathLst>
            </a:custGeom>
            <a:solidFill>
              <a:srgbClr val="FBE8C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43" name="Google Shape;4443;p36"/>
            <p:cNvSpPr/>
            <p:nvPr/>
          </p:nvSpPr>
          <p:spPr>
            <a:xfrm>
              <a:off x="6133460" y="1808183"/>
              <a:ext cx="66386" cy="52914"/>
            </a:xfrm>
            <a:custGeom>
              <a:avLst/>
              <a:gdLst/>
              <a:ahLst/>
              <a:cxnLst/>
              <a:rect l="l" t="t" r="r" b="b"/>
              <a:pathLst>
                <a:path w="2104" h="1677" extrusionOk="0">
                  <a:moveTo>
                    <a:pt x="1860" y="1"/>
                  </a:moveTo>
                  <a:cubicBezTo>
                    <a:pt x="1556" y="183"/>
                    <a:pt x="1252" y="396"/>
                    <a:pt x="918" y="548"/>
                  </a:cubicBezTo>
                  <a:cubicBezTo>
                    <a:pt x="811" y="367"/>
                    <a:pt x="653" y="291"/>
                    <a:pt x="507" y="291"/>
                  </a:cubicBezTo>
                  <a:cubicBezTo>
                    <a:pt x="234" y="291"/>
                    <a:pt x="1" y="556"/>
                    <a:pt x="218" y="912"/>
                  </a:cubicBezTo>
                  <a:cubicBezTo>
                    <a:pt x="335" y="1087"/>
                    <a:pt x="672" y="1676"/>
                    <a:pt x="941" y="1676"/>
                  </a:cubicBezTo>
                  <a:cubicBezTo>
                    <a:pt x="953" y="1676"/>
                    <a:pt x="966" y="1675"/>
                    <a:pt x="978" y="1672"/>
                  </a:cubicBezTo>
                  <a:cubicBezTo>
                    <a:pt x="1343" y="1581"/>
                    <a:pt x="1404" y="1277"/>
                    <a:pt x="1161" y="973"/>
                  </a:cubicBezTo>
                  <a:cubicBezTo>
                    <a:pt x="1161" y="973"/>
                    <a:pt x="1799" y="608"/>
                    <a:pt x="2103" y="426"/>
                  </a:cubicBezTo>
                  <a:lnTo>
                    <a:pt x="1860" y="1"/>
                  </a:lnTo>
                  <a:close/>
                </a:path>
              </a:pathLst>
            </a:custGeom>
            <a:solidFill>
              <a:srgbClr val="FBE8C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44" name="Google Shape;4444;p36"/>
            <p:cNvSpPr/>
            <p:nvPr/>
          </p:nvSpPr>
          <p:spPr>
            <a:xfrm>
              <a:off x="6155673" y="1636510"/>
              <a:ext cx="302147" cy="263779"/>
            </a:xfrm>
            <a:custGeom>
              <a:avLst/>
              <a:gdLst/>
              <a:ahLst/>
              <a:cxnLst/>
              <a:rect l="l" t="t" r="r" b="b"/>
              <a:pathLst>
                <a:path w="9576" h="8360" extrusionOk="0">
                  <a:moveTo>
                    <a:pt x="4591" y="1"/>
                  </a:moveTo>
                  <a:cubicBezTo>
                    <a:pt x="2524" y="1"/>
                    <a:pt x="761" y="1004"/>
                    <a:pt x="487" y="3405"/>
                  </a:cubicBezTo>
                  <a:cubicBezTo>
                    <a:pt x="1" y="6445"/>
                    <a:pt x="1764" y="8360"/>
                    <a:pt x="4743" y="8360"/>
                  </a:cubicBezTo>
                  <a:cubicBezTo>
                    <a:pt x="7721" y="8268"/>
                    <a:pt x="9575" y="6110"/>
                    <a:pt x="8785" y="2858"/>
                  </a:cubicBezTo>
                  <a:cubicBezTo>
                    <a:pt x="8348" y="1050"/>
                    <a:pt x="6484" y="26"/>
                    <a:pt x="4804" y="26"/>
                  </a:cubicBezTo>
                  <a:cubicBezTo>
                    <a:pt x="4732" y="26"/>
                    <a:pt x="4661" y="27"/>
                    <a:pt x="4591" y="31"/>
                  </a:cubicBezTo>
                  <a:lnTo>
                    <a:pt x="4591" y="1"/>
                  </a:lnTo>
                  <a:close/>
                </a:path>
              </a:pathLst>
            </a:custGeom>
            <a:solidFill>
              <a:srgbClr val="FBE8C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45" name="Google Shape;4445;p36"/>
            <p:cNvSpPr/>
            <p:nvPr/>
          </p:nvSpPr>
          <p:spPr>
            <a:xfrm>
              <a:off x="6261182" y="1566496"/>
              <a:ext cx="73328" cy="76767"/>
            </a:xfrm>
            <a:custGeom>
              <a:avLst/>
              <a:gdLst/>
              <a:ahLst/>
              <a:cxnLst/>
              <a:rect l="l" t="t" r="r" b="b"/>
              <a:pathLst>
                <a:path w="2324" h="2433" extrusionOk="0">
                  <a:moveTo>
                    <a:pt x="1001" y="0"/>
                  </a:moveTo>
                  <a:cubicBezTo>
                    <a:pt x="930" y="0"/>
                    <a:pt x="868" y="1"/>
                    <a:pt x="821" y="1"/>
                  </a:cubicBezTo>
                  <a:cubicBezTo>
                    <a:pt x="0" y="1"/>
                    <a:pt x="152" y="1034"/>
                    <a:pt x="943" y="1034"/>
                  </a:cubicBezTo>
                  <a:cubicBezTo>
                    <a:pt x="943" y="1034"/>
                    <a:pt x="973" y="1551"/>
                    <a:pt x="973" y="2433"/>
                  </a:cubicBezTo>
                  <a:lnTo>
                    <a:pt x="1581" y="2433"/>
                  </a:lnTo>
                  <a:cubicBezTo>
                    <a:pt x="1581" y="1977"/>
                    <a:pt x="1551" y="974"/>
                    <a:pt x="1551" y="974"/>
                  </a:cubicBezTo>
                  <a:lnTo>
                    <a:pt x="1551" y="974"/>
                  </a:lnTo>
                  <a:cubicBezTo>
                    <a:pt x="1596" y="979"/>
                    <a:pt x="1639" y="982"/>
                    <a:pt x="1681" y="982"/>
                  </a:cubicBezTo>
                  <a:cubicBezTo>
                    <a:pt x="2089" y="982"/>
                    <a:pt x="2324" y="718"/>
                    <a:pt x="2158" y="305"/>
                  </a:cubicBezTo>
                  <a:cubicBezTo>
                    <a:pt x="2081" y="22"/>
                    <a:pt x="1395" y="0"/>
                    <a:pt x="1001" y="0"/>
                  </a:cubicBezTo>
                  <a:close/>
                </a:path>
              </a:pathLst>
            </a:custGeom>
            <a:solidFill>
              <a:srgbClr val="FBE8C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46" name="Google Shape;4446;p36"/>
            <p:cNvSpPr/>
            <p:nvPr/>
          </p:nvSpPr>
          <p:spPr>
            <a:xfrm>
              <a:off x="6272351" y="1887788"/>
              <a:ext cx="73833" cy="76105"/>
            </a:xfrm>
            <a:custGeom>
              <a:avLst/>
              <a:gdLst/>
              <a:ahLst/>
              <a:cxnLst/>
              <a:rect l="l" t="t" r="r" b="b"/>
              <a:pathLst>
                <a:path w="2340" h="2412" extrusionOk="0">
                  <a:moveTo>
                    <a:pt x="710" y="0"/>
                  </a:moveTo>
                  <a:cubicBezTo>
                    <a:pt x="710" y="456"/>
                    <a:pt x="771" y="1459"/>
                    <a:pt x="771" y="1459"/>
                  </a:cubicBezTo>
                  <a:cubicBezTo>
                    <a:pt x="726" y="1454"/>
                    <a:pt x="682" y="1451"/>
                    <a:pt x="640" y="1451"/>
                  </a:cubicBezTo>
                  <a:cubicBezTo>
                    <a:pt x="233" y="1451"/>
                    <a:pt x="0" y="1715"/>
                    <a:pt x="193" y="2128"/>
                  </a:cubicBezTo>
                  <a:cubicBezTo>
                    <a:pt x="254" y="2371"/>
                    <a:pt x="693" y="2412"/>
                    <a:pt x="1069" y="2412"/>
                  </a:cubicBezTo>
                  <a:cubicBezTo>
                    <a:pt x="1257" y="2412"/>
                    <a:pt x="1430" y="2402"/>
                    <a:pt x="1531" y="2402"/>
                  </a:cubicBezTo>
                  <a:cubicBezTo>
                    <a:pt x="2340" y="2372"/>
                    <a:pt x="2174" y="1368"/>
                    <a:pt x="1413" y="1368"/>
                  </a:cubicBezTo>
                  <a:cubicBezTo>
                    <a:pt x="1402" y="1368"/>
                    <a:pt x="1390" y="1368"/>
                    <a:pt x="1379" y="1368"/>
                  </a:cubicBezTo>
                  <a:cubicBezTo>
                    <a:pt x="1349" y="912"/>
                    <a:pt x="1318" y="456"/>
                    <a:pt x="1318" y="0"/>
                  </a:cubicBezTo>
                  <a:close/>
                </a:path>
              </a:pathLst>
            </a:custGeom>
            <a:solidFill>
              <a:srgbClr val="FBE8C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47" name="Google Shape;4447;p36"/>
            <p:cNvSpPr/>
            <p:nvPr/>
          </p:nvSpPr>
          <p:spPr>
            <a:xfrm>
              <a:off x="6424211" y="1718797"/>
              <a:ext cx="77682" cy="61023"/>
            </a:xfrm>
            <a:custGeom>
              <a:avLst/>
              <a:gdLst/>
              <a:ahLst/>
              <a:cxnLst/>
              <a:rect l="l" t="t" r="r" b="b"/>
              <a:pathLst>
                <a:path w="2462" h="1934" extrusionOk="0">
                  <a:moveTo>
                    <a:pt x="1846" y="0"/>
                  </a:moveTo>
                  <a:cubicBezTo>
                    <a:pt x="1510" y="0"/>
                    <a:pt x="1353" y="300"/>
                    <a:pt x="1429" y="706"/>
                  </a:cubicBezTo>
                  <a:cubicBezTo>
                    <a:pt x="1429" y="706"/>
                    <a:pt x="457" y="736"/>
                    <a:pt x="1" y="767"/>
                  </a:cubicBezTo>
                  <a:lnTo>
                    <a:pt x="31" y="1375"/>
                  </a:lnTo>
                  <a:cubicBezTo>
                    <a:pt x="882" y="1314"/>
                    <a:pt x="1429" y="1314"/>
                    <a:pt x="1429" y="1314"/>
                  </a:cubicBezTo>
                  <a:cubicBezTo>
                    <a:pt x="1445" y="1720"/>
                    <a:pt x="1726" y="1934"/>
                    <a:pt x="1986" y="1934"/>
                  </a:cubicBezTo>
                  <a:cubicBezTo>
                    <a:pt x="2233" y="1934"/>
                    <a:pt x="2462" y="1743"/>
                    <a:pt x="2432" y="1344"/>
                  </a:cubicBezTo>
                  <a:cubicBezTo>
                    <a:pt x="2402" y="1071"/>
                    <a:pt x="2402" y="128"/>
                    <a:pt x="2068" y="37"/>
                  </a:cubicBezTo>
                  <a:cubicBezTo>
                    <a:pt x="1987" y="12"/>
                    <a:pt x="1913" y="0"/>
                    <a:pt x="1846" y="0"/>
                  </a:cubicBezTo>
                  <a:close/>
                </a:path>
              </a:pathLst>
            </a:custGeom>
            <a:solidFill>
              <a:srgbClr val="FBE8C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48" name="Google Shape;4448;p36"/>
            <p:cNvSpPr/>
            <p:nvPr/>
          </p:nvSpPr>
          <p:spPr>
            <a:xfrm>
              <a:off x="6391617" y="1843679"/>
              <a:ext cx="85318" cy="69289"/>
            </a:xfrm>
            <a:custGeom>
              <a:avLst/>
              <a:gdLst/>
              <a:ahLst/>
              <a:cxnLst/>
              <a:rect l="l" t="t" r="r" b="b"/>
              <a:pathLst>
                <a:path w="2704" h="2196" extrusionOk="0">
                  <a:moveTo>
                    <a:pt x="335" y="0"/>
                  </a:moveTo>
                  <a:lnTo>
                    <a:pt x="0" y="517"/>
                  </a:lnTo>
                  <a:cubicBezTo>
                    <a:pt x="365" y="760"/>
                    <a:pt x="1216" y="1307"/>
                    <a:pt x="1216" y="1307"/>
                  </a:cubicBezTo>
                  <a:cubicBezTo>
                    <a:pt x="882" y="1672"/>
                    <a:pt x="942" y="2098"/>
                    <a:pt x="1398" y="2189"/>
                  </a:cubicBezTo>
                  <a:cubicBezTo>
                    <a:pt x="1418" y="2194"/>
                    <a:pt x="1438" y="2196"/>
                    <a:pt x="1459" y="2196"/>
                  </a:cubicBezTo>
                  <a:cubicBezTo>
                    <a:pt x="1815" y="2196"/>
                    <a:pt x="2258" y="1476"/>
                    <a:pt x="2401" y="1246"/>
                  </a:cubicBezTo>
                  <a:cubicBezTo>
                    <a:pt x="2704" y="803"/>
                    <a:pt x="2405" y="440"/>
                    <a:pt x="2037" y="440"/>
                  </a:cubicBezTo>
                  <a:cubicBezTo>
                    <a:pt x="1849" y="440"/>
                    <a:pt x="1643" y="534"/>
                    <a:pt x="1490" y="760"/>
                  </a:cubicBezTo>
                  <a:cubicBezTo>
                    <a:pt x="1490" y="760"/>
                    <a:pt x="1034" y="517"/>
                    <a:pt x="335" y="0"/>
                  </a:cubicBezTo>
                  <a:close/>
                </a:path>
              </a:pathLst>
            </a:custGeom>
            <a:solidFill>
              <a:srgbClr val="FBE8C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49" name="Google Shape;4449;p36"/>
            <p:cNvSpPr/>
            <p:nvPr/>
          </p:nvSpPr>
          <p:spPr>
            <a:xfrm>
              <a:off x="6129800" y="1614960"/>
              <a:ext cx="79607" cy="76262"/>
            </a:xfrm>
            <a:custGeom>
              <a:avLst/>
              <a:gdLst/>
              <a:ahLst/>
              <a:cxnLst/>
              <a:rect l="l" t="t" r="r" b="b"/>
              <a:pathLst>
                <a:path w="2523" h="2417" extrusionOk="0">
                  <a:moveTo>
                    <a:pt x="1323" y="0"/>
                  </a:moveTo>
                  <a:cubicBezTo>
                    <a:pt x="1194" y="0"/>
                    <a:pt x="1051" y="58"/>
                    <a:pt x="912" y="197"/>
                  </a:cubicBezTo>
                  <a:cubicBezTo>
                    <a:pt x="699" y="410"/>
                    <a:pt x="0" y="1049"/>
                    <a:pt x="183" y="1352"/>
                  </a:cubicBezTo>
                  <a:cubicBezTo>
                    <a:pt x="275" y="1584"/>
                    <a:pt x="431" y="1698"/>
                    <a:pt x="602" y="1698"/>
                  </a:cubicBezTo>
                  <a:cubicBezTo>
                    <a:pt x="766" y="1698"/>
                    <a:pt x="945" y="1592"/>
                    <a:pt x="1094" y="1383"/>
                  </a:cubicBezTo>
                  <a:cubicBezTo>
                    <a:pt x="1094" y="1383"/>
                    <a:pt x="1763" y="2112"/>
                    <a:pt x="2097" y="2416"/>
                  </a:cubicBezTo>
                  <a:lnTo>
                    <a:pt x="2523" y="1991"/>
                  </a:lnTo>
                  <a:cubicBezTo>
                    <a:pt x="1915" y="1413"/>
                    <a:pt x="1550" y="988"/>
                    <a:pt x="1550" y="988"/>
                  </a:cubicBezTo>
                  <a:cubicBezTo>
                    <a:pt x="1988" y="573"/>
                    <a:pt x="1727" y="0"/>
                    <a:pt x="1323" y="0"/>
                  </a:cubicBezTo>
                  <a:close/>
                </a:path>
              </a:pathLst>
            </a:custGeom>
            <a:solidFill>
              <a:srgbClr val="FBE8C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50" name="Google Shape;4450;p36"/>
            <p:cNvSpPr/>
            <p:nvPr/>
          </p:nvSpPr>
          <p:spPr>
            <a:xfrm>
              <a:off x="6101025" y="1755050"/>
              <a:ext cx="79639" cy="60991"/>
            </a:xfrm>
            <a:custGeom>
              <a:avLst/>
              <a:gdLst/>
              <a:ahLst/>
              <a:cxnLst/>
              <a:rect l="l" t="t" r="r" b="b"/>
              <a:pathLst>
                <a:path w="2524" h="1933" extrusionOk="0">
                  <a:moveTo>
                    <a:pt x="615" y="1"/>
                  </a:moveTo>
                  <a:cubicBezTo>
                    <a:pt x="529" y="1"/>
                    <a:pt x="434" y="24"/>
                    <a:pt x="335" y="74"/>
                  </a:cubicBezTo>
                  <a:cubicBezTo>
                    <a:pt x="0" y="195"/>
                    <a:pt x="122" y="1137"/>
                    <a:pt x="152" y="1411"/>
                  </a:cubicBezTo>
                  <a:cubicBezTo>
                    <a:pt x="179" y="1772"/>
                    <a:pt x="388" y="1933"/>
                    <a:pt x="608" y="1933"/>
                  </a:cubicBezTo>
                  <a:cubicBezTo>
                    <a:pt x="889" y="1933"/>
                    <a:pt x="1189" y="1671"/>
                    <a:pt x="1155" y="1229"/>
                  </a:cubicBezTo>
                  <a:cubicBezTo>
                    <a:pt x="1611" y="1168"/>
                    <a:pt x="2067" y="1107"/>
                    <a:pt x="2523" y="1107"/>
                  </a:cubicBezTo>
                  <a:lnTo>
                    <a:pt x="2493" y="499"/>
                  </a:lnTo>
                  <a:cubicBezTo>
                    <a:pt x="2037" y="530"/>
                    <a:pt x="1034" y="621"/>
                    <a:pt x="1034" y="621"/>
                  </a:cubicBezTo>
                  <a:cubicBezTo>
                    <a:pt x="1080" y="248"/>
                    <a:pt x="895" y="1"/>
                    <a:pt x="615" y="1"/>
                  </a:cubicBezTo>
                  <a:close/>
                </a:path>
              </a:pathLst>
            </a:custGeom>
            <a:solidFill>
              <a:srgbClr val="FBE8C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51" name="Google Shape;4451;p36"/>
            <p:cNvSpPr/>
            <p:nvPr/>
          </p:nvSpPr>
          <p:spPr>
            <a:xfrm>
              <a:off x="6143210" y="1856142"/>
              <a:ext cx="79639" cy="76262"/>
            </a:xfrm>
            <a:custGeom>
              <a:avLst/>
              <a:gdLst/>
              <a:ahLst/>
              <a:cxnLst/>
              <a:rect l="l" t="t" r="r" b="b"/>
              <a:pathLst>
                <a:path w="2524" h="2417" extrusionOk="0">
                  <a:moveTo>
                    <a:pt x="2068" y="0"/>
                  </a:moveTo>
                  <a:cubicBezTo>
                    <a:pt x="1764" y="335"/>
                    <a:pt x="1065" y="1064"/>
                    <a:pt x="1065" y="1064"/>
                  </a:cubicBezTo>
                  <a:cubicBezTo>
                    <a:pt x="913" y="867"/>
                    <a:pt x="730" y="760"/>
                    <a:pt x="563" y="760"/>
                  </a:cubicBezTo>
                  <a:cubicBezTo>
                    <a:pt x="396" y="760"/>
                    <a:pt x="244" y="867"/>
                    <a:pt x="153" y="1095"/>
                  </a:cubicBezTo>
                  <a:cubicBezTo>
                    <a:pt x="1" y="1399"/>
                    <a:pt x="700" y="2006"/>
                    <a:pt x="882" y="2219"/>
                  </a:cubicBezTo>
                  <a:cubicBezTo>
                    <a:pt x="1022" y="2359"/>
                    <a:pt x="1164" y="2417"/>
                    <a:pt x="1293" y="2417"/>
                  </a:cubicBezTo>
                  <a:cubicBezTo>
                    <a:pt x="1699" y="2417"/>
                    <a:pt x="1966" y="1844"/>
                    <a:pt x="1551" y="1429"/>
                  </a:cubicBezTo>
                  <a:cubicBezTo>
                    <a:pt x="1855" y="1095"/>
                    <a:pt x="2159" y="760"/>
                    <a:pt x="2524" y="426"/>
                  </a:cubicBezTo>
                  <a:lnTo>
                    <a:pt x="2068" y="0"/>
                  </a:lnTo>
                  <a:close/>
                </a:path>
              </a:pathLst>
            </a:custGeom>
            <a:solidFill>
              <a:srgbClr val="FBE8C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52" name="Google Shape;4452;p36"/>
            <p:cNvSpPr/>
            <p:nvPr/>
          </p:nvSpPr>
          <p:spPr>
            <a:xfrm>
              <a:off x="6380101" y="1599562"/>
              <a:ext cx="79639" cy="77272"/>
            </a:xfrm>
            <a:custGeom>
              <a:avLst/>
              <a:gdLst/>
              <a:ahLst/>
              <a:cxnLst/>
              <a:rect l="l" t="t" r="r" b="b"/>
              <a:pathLst>
                <a:path w="2524" h="2449" extrusionOk="0">
                  <a:moveTo>
                    <a:pt x="925" y="1"/>
                  </a:moveTo>
                  <a:cubicBezTo>
                    <a:pt x="862" y="1"/>
                    <a:pt x="806" y="15"/>
                    <a:pt x="760" y="47"/>
                  </a:cubicBezTo>
                  <a:cubicBezTo>
                    <a:pt x="335" y="290"/>
                    <a:pt x="426" y="716"/>
                    <a:pt x="882" y="929"/>
                  </a:cubicBezTo>
                  <a:cubicBezTo>
                    <a:pt x="882" y="929"/>
                    <a:pt x="274" y="1719"/>
                    <a:pt x="0" y="2084"/>
                  </a:cubicBezTo>
                  <a:lnTo>
                    <a:pt x="487" y="2448"/>
                  </a:lnTo>
                  <a:cubicBezTo>
                    <a:pt x="760" y="2084"/>
                    <a:pt x="1034" y="1719"/>
                    <a:pt x="1338" y="1354"/>
                  </a:cubicBezTo>
                  <a:cubicBezTo>
                    <a:pt x="1482" y="1464"/>
                    <a:pt x="1630" y="1510"/>
                    <a:pt x="1764" y="1510"/>
                  </a:cubicBezTo>
                  <a:cubicBezTo>
                    <a:pt x="2223" y="1510"/>
                    <a:pt x="2524" y="970"/>
                    <a:pt x="2007" y="594"/>
                  </a:cubicBezTo>
                  <a:cubicBezTo>
                    <a:pt x="1826" y="440"/>
                    <a:pt x="1274" y="1"/>
                    <a:pt x="925" y="1"/>
                  </a:cubicBezTo>
                  <a:close/>
                </a:path>
              </a:pathLst>
            </a:custGeom>
            <a:solidFill>
              <a:srgbClr val="FBE8C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4453" name="Google Shape;4453;p36"/>
          <p:cNvGrpSpPr/>
          <p:nvPr/>
        </p:nvGrpSpPr>
        <p:grpSpPr>
          <a:xfrm>
            <a:off x="11431527" y="1356980"/>
            <a:ext cx="400879" cy="396040"/>
            <a:chOff x="361345" y="2362310"/>
            <a:chExt cx="300659" cy="297030"/>
          </a:xfrm>
        </p:grpSpPr>
        <p:sp>
          <p:nvSpPr>
            <p:cNvPr id="4454" name="Google Shape;4454;p36"/>
            <p:cNvSpPr/>
            <p:nvPr/>
          </p:nvSpPr>
          <p:spPr>
            <a:xfrm>
              <a:off x="546428" y="2590745"/>
              <a:ext cx="41839" cy="45562"/>
            </a:xfrm>
            <a:custGeom>
              <a:avLst/>
              <a:gdLst/>
              <a:ahLst/>
              <a:cxnLst/>
              <a:rect l="l" t="t" r="r" b="b"/>
              <a:pathLst>
                <a:path w="1326" h="1444" extrusionOk="0">
                  <a:moveTo>
                    <a:pt x="274" y="1"/>
                  </a:moveTo>
                  <a:lnTo>
                    <a:pt x="0" y="153"/>
                  </a:lnTo>
                  <a:cubicBezTo>
                    <a:pt x="92" y="396"/>
                    <a:pt x="365" y="882"/>
                    <a:pt x="365" y="882"/>
                  </a:cubicBezTo>
                  <a:cubicBezTo>
                    <a:pt x="92" y="973"/>
                    <a:pt x="0" y="1217"/>
                    <a:pt x="213" y="1399"/>
                  </a:cubicBezTo>
                  <a:cubicBezTo>
                    <a:pt x="245" y="1431"/>
                    <a:pt x="290" y="1444"/>
                    <a:pt x="344" y="1444"/>
                  </a:cubicBezTo>
                  <a:cubicBezTo>
                    <a:pt x="543" y="1444"/>
                    <a:pt x="853" y="1258"/>
                    <a:pt x="973" y="1186"/>
                  </a:cubicBezTo>
                  <a:cubicBezTo>
                    <a:pt x="1325" y="1010"/>
                    <a:pt x="1157" y="647"/>
                    <a:pt x="865" y="647"/>
                  </a:cubicBezTo>
                  <a:cubicBezTo>
                    <a:pt x="804" y="647"/>
                    <a:pt x="737" y="663"/>
                    <a:pt x="669" y="700"/>
                  </a:cubicBezTo>
                  <a:cubicBezTo>
                    <a:pt x="517" y="457"/>
                    <a:pt x="396" y="244"/>
                    <a:pt x="274" y="1"/>
                  </a:cubicBezTo>
                  <a:close/>
                </a:path>
              </a:pathLst>
            </a:custGeom>
            <a:solidFill>
              <a:srgbClr val="EFE4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55" name="Google Shape;4455;p36"/>
            <p:cNvSpPr/>
            <p:nvPr/>
          </p:nvSpPr>
          <p:spPr>
            <a:xfrm>
              <a:off x="445084" y="2593616"/>
              <a:ext cx="41902" cy="45688"/>
            </a:xfrm>
            <a:custGeom>
              <a:avLst/>
              <a:gdLst/>
              <a:ahLst/>
              <a:cxnLst/>
              <a:rect l="l" t="t" r="r" b="b"/>
              <a:pathLst>
                <a:path w="1328" h="1448" extrusionOk="0">
                  <a:moveTo>
                    <a:pt x="1024" y="1"/>
                  </a:moveTo>
                  <a:cubicBezTo>
                    <a:pt x="811" y="457"/>
                    <a:pt x="659" y="730"/>
                    <a:pt x="659" y="730"/>
                  </a:cubicBezTo>
                  <a:cubicBezTo>
                    <a:pt x="589" y="695"/>
                    <a:pt x="521" y="680"/>
                    <a:pt x="460" y="680"/>
                  </a:cubicBezTo>
                  <a:cubicBezTo>
                    <a:pt x="153" y="680"/>
                    <a:pt x="0" y="1065"/>
                    <a:pt x="355" y="1217"/>
                  </a:cubicBezTo>
                  <a:cubicBezTo>
                    <a:pt x="472" y="1287"/>
                    <a:pt x="789" y="1448"/>
                    <a:pt x="983" y="1448"/>
                  </a:cubicBezTo>
                  <a:cubicBezTo>
                    <a:pt x="1041" y="1448"/>
                    <a:pt x="1087" y="1434"/>
                    <a:pt x="1115" y="1399"/>
                  </a:cubicBezTo>
                  <a:cubicBezTo>
                    <a:pt x="1328" y="1186"/>
                    <a:pt x="1237" y="974"/>
                    <a:pt x="963" y="882"/>
                  </a:cubicBezTo>
                  <a:cubicBezTo>
                    <a:pt x="963" y="882"/>
                    <a:pt x="1206" y="396"/>
                    <a:pt x="1328" y="122"/>
                  </a:cubicBezTo>
                  <a:lnTo>
                    <a:pt x="1024" y="1"/>
                  </a:lnTo>
                  <a:close/>
                </a:path>
              </a:pathLst>
            </a:custGeom>
            <a:solidFill>
              <a:srgbClr val="EFE4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56" name="Google Shape;4456;p36"/>
            <p:cNvSpPr/>
            <p:nvPr/>
          </p:nvSpPr>
          <p:spPr>
            <a:xfrm>
              <a:off x="382232" y="2458070"/>
              <a:ext cx="48181" cy="34771"/>
            </a:xfrm>
            <a:custGeom>
              <a:avLst/>
              <a:gdLst/>
              <a:ahLst/>
              <a:cxnLst/>
              <a:rect l="l" t="t" r="r" b="b"/>
              <a:pathLst>
                <a:path w="1527" h="1102" extrusionOk="0">
                  <a:moveTo>
                    <a:pt x="520" y="1"/>
                  </a:moveTo>
                  <a:cubicBezTo>
                    <a:pt x="493" y="1"/>
                    <a:pt x="464" y="4"/>
                    <a:pt x="432" y="11"/>
                  </a:cubicBezTo>
                  <a:cubicBezTo>
                    <a:pt x="220" y="11"/>
                    <a:pt x="98" y="558"/>
                    <a:pt x="68" y="710"/>
                  </a:cubicBezTo>
                  <a:cubicBezTo>
                    <a:pt x="1" y="961"/>
                    <a:pt x="154" y="1101"/>
                    <a:pt x="321" y="1101"/>
                  </a:cubicBezTo>
                  <a:cubicBezTo>
                    <a:pt x="458" y="1101"/>
                    <a:pt x="604" y="1007"/>
                    <a:pt x="645" y="801"/>
                  </a:cubicBezTo>
                  <a:cubicBezTo>
                    <a:pt x="919" y="832"/>
                    <a:pt x="1162" y="893"/>
                    <a:pt x="1435" y="984"/>
                  </a:cubicBezTo>
                  <a:lnTo>
                    <a:pt x="1527" y="619"/>
                  </a:lnTo>
                  <a:lnTo>
                    <a:pt x="706" y="437"/>
                  </a:lnTo>
                  <a:cubicBezTo>
                    <a:pt x="786" y="195"/>
                    <a:pt x="725" y="1"/>
                    <a:pt x="520" y="1"/>
                  </a:cubicBezTo>
                  <a:close/>
                </a:path>
              </a:pathLst>
            </a:custGeom>
            <a:solidFill>
              <a:srgbClr val="EFE4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57" name="Google Shape;4457;p36"/>
            <p:cNvSpPr/>
            <p:nvPr/>
          </p:nvSpPr>
          <p:spPr>
            <a:xfrm>
              <a:off x="444768" y="2385027"/>
              <a:ext cx="37327" cy="46571"/>
            </a:xfrm>
            <a:custGeom>
              <a:avLst/>
              <a:gdLst/>
              <a:ahLst/>
              <a:cxnLst/>
              <a:rect l="l" t="t" r="r" b="b"/>
              <a:pathLst>
                <a:path w="1183" h="1476" extrusionOk="0">
                  <a:moveTo>
                    <a:pt x="815" y="0"/>
                  </a:moveTo>
                  <a:cubicBezTo>
                    <a:pt x="762" y="0"/>
                    <a:pt x="703" y="14"/>
                    <a:pt x="639" y="46"/>
                  </a:cubicBezTo>
                  <a:cubicBezTo>
                    <a:pt x="487" y="107"/>
                    <a:pt x="0" y="320"/>
                    <a:pt x="31" y="502"/>
                  </a:cubicBezTo>
                  <a:cubicBezTo>
                    <a:pt x="31" y="700"/>
                    <a:pt x="134" y="795"/>
                    <a:pt x="265" y="795"/>
                  </a:cubicBezTo>
                  <a:cubicBezTo>
                    <a:pt x="335" y="795"/>
                    <a:pt x="413" y="768"/>
                    <a:pt x="487" y="715"/>
                  </a:cubicBezTo>
                  <a:cubicBezTo>
                    <a:pt x="487" y="715"/>
                    <a:pt x="730" y="1232"/>
                    <a:pt x="821" y="1475"/>
                  </a:cubicBezTo>
                  <a:lnTo>
                    <a:pt x="1156" y="1323"/>
                  </a:lnTo>
                  <a:cubicBezTo>
                    <a:pt x="1034" y="1080"/>
                    <a:pt x="912" y="837"/>
                    <a:pt x="821" y="594"/>
                  </a:cubicBezTo>
                  <a:cubicBezTo>
                    <a:pt x="1182" y="439"/>
                    <a:pt x="1106" y="0"/>
                    <a:pt x="815" y="0"/>
                  </a:cubicBezTo>
                  <a:close/>
                </a:path>
              </a:pathLst>
            </a:custGeom>
            <a:solidFill>
              <a:srgbClr val="EFE4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58" name="Google Shape;4458;p36"/>
            <p:cNvSpPr/>
            <p:nvPr/>
          </p:nvSpPr>
          <p:spPr>
            <a:xfrm>
              <a:off x="590538" y="2434469"/>
              <a:ext cx="47991" cy="40261"/>
            </a:xfrm>
            <a:custGeom>
              <a:avLst/>
              <a:gdLst/>
              <a:ahLst/>
              <a:cxnLst/>
              <a:rect l="l" t="t" r="r" b="b"/>
              <a:pathLst>
                <a:path w="1521" h="1276" extrusionOk="0">
                  <a:moveTo>
                    <a:pt x="882" y="1"/>
                  </a:moveTo>
                  <a:cubicBezTo>
                    <a:pt x="676" y="1"/>
                    <a:pt x="497" y="266"/>
                    <a:pt x="669" y="546"/>
                  </a:cubicBezTo>
                  <a:cubicBezTo>
                    <a:pt x="457" y="698"/>
                    <a:pt x="213" y="850"/>
                    <a:pt x="1" y="972"/>
                  </a:cubicBezTo>
                  <a:lnTo>
                    <a:pt x="183" y="1276"/>
                  </a:lnTo>
                  <a:cubicBezTo>
                    <a:pt x="396" y="1124"/>
                    <a:pt x="882" y="820"/>
                    <a:pt x="882" y="820"/>
                  </a:cubicBezTo>
                  <a:cubicBezTo>
                    <a:pt x="954" y="964"/>
                    <a:pt x="1058" y="1054"/>
                    <a:pt x="1168" y="1054"/>
                  </a:cubicBezTo>
                  <a:cubicBezTo>
                    <a:pt x="1244" y="1054"/>
                    <a:pt x="1324" y="1011"/>
                    <a:pt x="1399" y="911"/>
                  </a:cubicBezTo>
                  <a:cubicBezTo>
                    <a:pt x="1520" y="729"/>
                    <a:pt x="1216" y="303"/>
                    <a:pt x="1125" y="151"/>
                  </a:cubicBezTo>
                  <a:cubicBezTo>
                    <a:pt x="1055" y="45"/>
                    <a:pt x="966" y="1"/>
                    <a:pt x="882" y="1"/>
                  </a:cubicBezTo>
                  <a:close/>
                </a:path>
              </a:pathLst>
            </a:custGeom>
            <a:solidFill>
              <a:srgbClr val="EFE4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59" name="Google Shape;4459;p36"/>
            <p:cNvSpPr/>
            <p:nvPr/>
          </p:nvSpPr>
          <p:spPr>
            <a:xfrm>
              <a:off x="597258" y="2532406"/>
              <a:ext cx="48938" cy="35118"/>
            </a:xfrm>
            <a:custGeom>
              <a:avLst/>
              <a:gdLst/>
              <a:ahLst/>
              <a:cxnLst/>
              <a:rect l="l" t="t" r="r" b="b"/>
              <a:pathLst>
                <a:path w="1551" h="1113" extrusionOk="0">
                  <a:moveTo>
                    <a:pt x="1195" y="0"/>
                  </a:moveTo>
                  <a:cubicBezTo>
                    <a:pt x="1063" y="0"/>
                    <a:pt x="953" y="115"/>
                    <a:pt x="912" y="300"/>
                  </a:cubicBezTo>
                  <a:cubicBezTo>
                    <a:pt x="912" y="300"/>
                    <a:pt x="365" y="117"/>
                    <a:pt x="122" y="26"/>
                  </a:cubicBezTo>
                  <a:lnTo>
                    <a:pt x="0" y="360"/>
                  </a:lnTo>
                  <a:cubicBezTo>
                    <a:pt x="274" y="421"/>
                    <a:pt x="517" y="512"/>
                    <a:pt x="760" y="634"/>
                  </a:cubicBezTo>
                  <a:cubicBezTo>
                    <a:pt x="664" y="904"/>
                    <a:pt x="849" y="1113"/>
                    <a:pt x="1036" y="1113"/>
                  </a:cubicBezTo>
                  <a:cubicBezTo>
                    <a:pt x="1144" y="1113"/>
                    <a:pt x="1252" y="1044"/>
                    <a:pt x="1307" y="877"/>
                  </a:cubicBezTo>
                  <a:cubicBezTo>
                    <a:pt x="1368" y="725"/>
                    <a:pt x="1551" y="208"/>
                    <a:pt x="1399" y="87"/>
                  </a:cubicBezTo>
                  <a:cubicBezTo>
                    <a:pt x="1329" y="27"/>
                    <a:pt x="1260" y="0"/>
                    <a:pt x="1195" y="0"/>
                  </a:cubicBezTo>
                  <a:close/>
                </a:path>
              </a:pathLst>
            </a:custGeom>
            <a:solidFill>
              <a:srgbClr val="EFE4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60" name="Google Shape;4460;p36"/>
            <p:cNvSpPr/>
            <p:nvPr/>
          </p:nvSpPr>
          <p:spPr>
            <a:xfrm>
              <a:off x="534785" y="2386321"/>
              <a:ext cx="37579" cy="46224"/>
            </a:xfrm>
            <a:custGeom>
              <a:avLst/>
              <a:gdLst/>
              <a:ahLst/>
              <a:cxnLst/>
              <a:rect l="l" t="t" r="r" b="b"/>
              <a:pathLst>
                <a:path w="1191" h="1465" extrusionOk="0">
                  <a:moveTo>
                    <a:pt x="366" y="1"/>
                  </a:moveTo>
                  <a:cubicBezTo>
                    <a:pt x="66" y="1"/>
                    <a:pt x="1" y="455"/>
                    <a:pt x="369" y="613"/>
                  </a:cubicBezTo>
                  <a:cubicBezTo>
                    <a:pt x="278" y="857"/>
                    <a:pt x="157" y="1100"/>
                    <a:pt x="65" y="1373"/>
                  </a:cubicBezTo>
                  <a:lnTo>
                    <a:pt x="400" y="1464"/>
                  </a:lnTo>
                  <a:cubicBezTo>
                    <a:pt x="491" y="1252"/>
                    <a:pt x="704" y="705"/>
                    <a:pt x="704" y="705"/>
                  </a:cubicBezTo>
                  <a:cubicBezTo>
                    <a:pt x="783" y="754"/>
                    <a:pt x="859" y="778"/>
                    <a:pt x="925" y="778"/>
                  </a:cubicBezTo>
                  <a:cubicBezTo>
                    <a:pt x="1063" y="778"/>
                    <a:pt x="1160" y="676"/>
                    <a:pt x="1160" y="492"/>
                  </a:cubicBezTo>
                  <a:cubicBezTo>
                    <a:pt x="1190" y="279"/>
                    <a:pt x="673" y="97"/>
                    <a:pt x="521" y="36"/>
                  </a:cubicBezTo>
                  <a:cubicBezTo>
                    <a:pt x="465" y="12"/>
                    <a:pt x="413" y="1"/>
                    <a:pt x="366" y="1"/>
                  </a:cubicBezTo>
                  <a:close/>
                </a:path>
              </a:pathLst>
            </a:custGeom>
            <a:solidFill>
              <a:srgbClr val="EFE4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61" name="Google Shape;4461;p36"/>
            <p:cNvSpPr/>
            <p:nvPr/>
          </p:nvSpPr>
          <p:spPr>
            <a:xfrm>
              <a:off x="386145" y="2542786"/>
              <a:ext cx="49064" cy="39409"/>
            </a:xfrm>
            <a:custGeom>
              <a:avLst/>
              <a:gdLst/>
              <a:ahLst/>
              <a:cxnLst/>
              <a:rect l="l" t="t" r="r" b="b"/>
              <a:pathLst>
                <a:path w="1555" h="1249" extrusionOk="0">
                  <a:moveTo>
                    <a:pt x="1372" y="1"/>
                  </a:moveTo>
                  <a:cubicBezTo>
                    <a:pt x="977" y="275"/>
                    <a:pt x="703" y="426"/>
                    <a:pt x="703" y="426"/>
                  </a:cubicBezTo>
                  <a:cubicBezTo>
                    <a:pt x="616" y="285"/>
                    <a:pt x="490" y="225"/>
                    <a:pt x="375" y="225"/>
                  </a:cubicBezTo>
                  <a:cubicBezTo>
                    <a:pt x="170" y="225"/>
                    <a:pt x="0" y="416"/>
                    <a:pt x="156" y="670"/>
                  </a:cubicBezTo>
                  <a:cubicBezTo>
                    <a:pt x="245" y="817"/>
                    <a:pt x="504" y="1249"/>
                    <a:pt x="686" y="1249"/>
                  </a:cubicBezTo>
                  <a:cubicBezTo>
                    <a:pt x="692" y="1249"/>
                    <a:pt x="698" y="1248"/>
                    <a:pt x="703" y="1247"/>
                  </a:cubicBezTo>
                  <a:cubicBezTo>
                    <a:pt x="1007" y="1186"/>
                    <a:pt x="1038" y="943"/>
                    <a:pt x="855" y="730"/>
                  </a:cubicBezTo>
                  <a:cubicBezTo>
                    <a:pt x="855" y="730"/>
                    <a:pt x="1342" y="457"/>
                    <a:pt x="1555" y="305"/>
                  </a:cubicBezTo>
                  <a:lnTo>
                    <a:pt x="1372" y="1"/>
                  </a:lnTo>
                  <a:close/>
                </a:path>
              </a:pathLst>
            </a:custGeom>
            <a:solidFill>
              <a:srgbClr val="EFE4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62" name="Google Shape;4462;p36"/>
            <p:cNvSpPr/>
            <p:nvPr/>
          </p:nvSpPr>
          <p:spPr>
            <a:xfrm>
              <a:off x="402583" y="2414181"/>
              <a:ext cx="227304" cy="196761"/>
            </a:xfrm>
            <a:custGeom>
              <a:avLst/>
              <a:gdLst/>
              <a:ahLst/>
              <a:cxnLst/>
              <a:rect l="l" t="t" r="r" b="b"/>
              <a:pathLst>
                <a:path w="7204" h="6236" extrusionOk="0">
                  <a:moveTo>
                    <a:pt x="3607" y="1"/>
                  </a:moveTo>
                  <a:cubicBezTo>
                    <a:pt x="3559" y="1"/>
                    <a:pt x="3512" y="2"/>
                    <a:pt x="3465" y="4"/>
                  </a:cubicBezTo>
                  <a:cubicBezTo>
                    <a:pt x="1915" y="4"/>
                    <a:pt x="578" y="764"/>
                    <a:pt x="365" y="2557"/>
                  </a:cubicBezTo>
                  <a:cubicBezTo>
                    <a:pt x="0" y="4837"/>
                    <a:pt x="1337" y="6235"/>
                    <a:pt x="3556" y="6235"/>
                  </a:cubicBezTo>
                  <a:cubicBezTo>
                    <a:pt x="5775" y="6235"/>
                    <a:pt x="7204" y="4563"/>
                    <a:pt x="6596" y="2101"/>
                  </a:cubicBezTo>
                  <a:cubicBezTo>
                    <a:pt x="6274" y="783"/>
                    <a:pt x="4878" y="1"/>
                    <a:pt x="3607" y="1"/>
                  </a:cubicBezTo>
                  <a:close/>
                </a:path>
              </a:pathLst>
            </a:custGeom>
            <a:solidFill>
              <a:srgbClr val="EFE4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63" name="Google Shape;4463;p36"/>
            <p:cNvSpPr/>
            <p:nvPr/>
          </p:nvSpPr>
          <p:spPr>
            <a:xfrm>
              <a:off x="482157" y="2362310"/>
              <a:ext cx="55122" cy="56794"/>
            </a:xfrm>
            <a:custGeom>
              <a:avLst/>
              <a:gdLst/>
              <a:ahLst/>
              <a:cxnLst/>
              <a:rect l="l" t="t" r="r" b="b"/>
              <a:pathLst>
                <a:path w="1747" h="1800" extrusionOk="0">
                  <a:moveTo>
                    <a:pt x="917" y="1"/>
                  </a:moveTo>
                  <a:cubicBezTo>
                    <a:pt x="789" y="1"/>
                    <a:pt x="674" y="7"/>
                    <a:pt x="609" y="7"/>
                  </a:cubicBezTo>
                  <a:cubicBezTo>
                    <a:pt x="1" y="7"/>
                    <a:pt x="92" y="766"/>
                    <a:pt x="700" y="766"/>
                  </a:cubicBezTo>
                  <a:cubicBezTo>
                    <a:pt x="730" y="1101"/>
                    <a:pt x="730" y="1435"/>
                    <a:pt x="730" y="1800"/>
                  </a:cubicBezTo>
                  <a:lnTo>
                    <a:pt x="1156" y="1800"/>
                  </a:lnTo>
                  <a:lnTo>
                    <a:pt x="1156" y="706"/>
                  </a:lnTo>
                  <a:cubicBezTo>
                    <a:pt x="1198" y="713"/>
                    <a:pt x="1238" y="716"/>
                    <a:pt x="1276" y="716"/>
                  </a:cubicBezTo>
                  <a:cubicBezTo>
                    <a:pt x="1571" y="716"/>
                    <a:pt x="1746" y="515"/>
                    <a:pt x="1612" y="219"/>
                  </a:cubicBezTo>
                  <a:cubicBezTo>
                    <a:pt x="1570" y="30"/>
                    <a:pt x="1207" y="1"/>
                    <a:pt x="917" y="1"/>
                  </a:cubicBezTo>
                  <a:close/>
                </a:path>
              </a:pathLst>
            </a:custGeom>
            <a:solidFill>
              <a:srgbClr val="EFE4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64" name="Google Shape;4464;p36"/>
            <p:cNvSpPr/>
            <p:nvPr/>
          </p:nvSpPr>
          <p:spPr>
            <a:xfrm>
              <a:off x="490140" y="2602262"/>
              <a:ext cx="55375" cy="57078"/>
            </a:xfrm>
            <a:custGeom>
              <a:avLst/>
              <a:gdLst/>
              <a:ahLst/>
              <a:cxnLst/>
              <a:rect l="l" t="t" r="r" b="b"/>
              <a:pathLst>
                <a:path w="1755" h="1809" extrusionOk="0">
                  <a:moveTo>
                    <a:pt x="994" y="0"/>
                  </a:moveTo>
                  <a:lnTo>
                    <a:pt x="538" y="31"/>
                  </a:lnTo>
                  <a:cubicBezTo>
                    <a:pt x="538" y="365"/>
                    <a:pt x="599" y="1095"/>
                    <a:pt x="599" y="1095"/>
                  </a:cubicBezTo>
                  <a:cubicBezTo>
                    <a:pt x="576" y="1093"/>
                    <a:pt x="553" y="1092"/>
                    <a:pt x="531" y="1092"/>
                  </a:cubicBezTo>
                  <a:cubicBezTo>
                    <a:pt x="205" y="1092"/>
                    <a:pt x="1" y="1298"/>
                    <a:pt x="143" y="1611"/>
                  </a:cubicBezTo>
                  <a:cubicBezTo>
                    <a:pt x="198" y="1776"/>
                    <a:pt x="471" y="1808"/>
                    <a:pt x="727" y="1808"/>
                  </a:cubicBezTo>
                  <a:cubicBezTo>
                    <a:pt x="898" y="1808"/>
                    <a:pt x="1061" y="1794"/>
                    <a:pt x="1146" y="1794"/>
                  </a:cubicBezTo>
                  <a:cubicBezTo>
                    <a:pt x="1754" y="1794"/>
                    <a:pt x="1632" y="1034"/>
                    <a:pt x="1055" y="1034"/>
                  </a:cubicBezTo>
                  <a:cubicBezTo>
                    <a:pt x="1055" y="1034"/>
                    <a:pt x="994" y="639"/>
                    <a:pt x="994" y="0"/>
                  </a:cubicBezTo>
                  <a:close/>
                </a:path>
              </a:pathLst>
            </a:custGeom>
            <a:solidFill>
              <a:srgbClr val="EFE4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65" name="Google Shape;4465;p36"/>
            <p:cNvSpPr/>
            <p:nvPr/>
          </p:nvSpPr>
          <p:spPr>
            <a:xfrm>
              <a:off x="603001" y="2475644"/>
              <a:ext cx="59003" cy="46098"/>
            </a:xfrm>
            <a:custGeom>
              <a:avLst/>
              <a:gdLst/>
              <a:ahLst/>
              <a:cxnLst/>
              <a:rect l="l" t="t" r="r" b="b"/>
              <a:pathLst>
                <a:path w="1870" h="1461" extrusionOk="0">
                  <a:moveTo>
                    <a:pt x="1386" y="0"/>
                  </a:moveTo>
                  <a:cubicBezTo>
                    <a:pt x="1151" y="0"/>
                    <a:pt x="1020" y="218"/>
                    <a:pt x="1095" y="518"/>
                  </a:cubicBezTo>
                  <a:cubicBezTo>
                    <a:pt x="1095" y="518"/>
                    <a:pt x="335" y="548"/>
                    <a:pt x="1" y="579"/>
                  </a:cubicBezTo>
                  <a:lnTo>
                    <a:pt x="62" y="1035"/>
                  </a:lnTo>
                  <a:cubicBezTo>
                    <a:pt x="298" y="1013"/>
                    <a:pt x="534" y="992"/>
                    <a:pt x="782" y="992"/>
                  </a:cubicBezTo>
                  <a:cubicBezTo>
                    <a:pt x="884" y="992"/>
                    <a:pt x="988" y="995"/>
                    <a:pt x="1095" y="1004"/>
                  </a:cubicBezTo>
                  <a:cubicBezTo>
                    <a:pt x="1111" y="1300"/>
                    <a:pt x="1318" y="1461"/>
                    <a:pt x="1512" y="1461"/>
                  </a:cubicBezTo>
                  <a:cubicBezTo>
                    <a:pt x="1697" y="1461"/>
                    <a:pt x="1870" y="1315"/>
                    <a:pt x="1855" y="1004"/>
                  </a:cubicBezTo>
                  <a:cubicBezTo>
                    <a:pt x="1855" y="792"/>
                    <a:pt x="1825" y="92"/>
                    <a:pt x="1551" y="32"/>
                  </a:cubicBezTo>
                  <a:cubicBezTo>
                    <a:pt x="1492" y="10"/>
                    <a:pt x="1436" y="0"/>
                    <a:pt x="1386" y="0"/>
                  </a:cubicBezTo>
                  <a:close/>
                </a:path>
              </a:pathLst>
            </a:custGeom>
            <a:solidFill>
              <a:srgbClr val="EFE4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66" name="Google Shape;4466;p36"/>
            <p:cNvSpPr/>
            <p:nvPr/>
          </p:nvSpPr>
          <p:spPr>
            <a:xfrm>
              <a:off x="579021" y="2569669"/>
              <a:ext cx="64493" cy="51935"/>
            </a:xfrm>
            <a:custGeom>
              <a:avLst/>
              <a:gdLst/>
              <a:ahLst/>
              <a:cxnLst/>
              <a:rect l="l" t="t" r="r" b="b"/>
              <a:pathLst>
                <a:path w="2044" h="1646" extrusionOk="0">
                  <a:moveTo>
                    <a:pt x="274" y="0"/>
                  </a:moveTo>
                  <a:lnTo>
                    <a:pt x="1" y="395"/>
                  </a:lnTo>
                  <a:cubicBezTo>
                    <a:pt x="274" y="578"/>
                    <a:pt x="913" y="973"/>
                    <a:pt x="913" y="973"/>
                  </a:cubicBezTo>
                  <a:cubicBezTo>
                    <a:pt x="670" y="1246"/>
                    <a:pt x="700" y="1550"/>
                    <a:pt x="1065" y="1641"/>
                  </a:cubicBezTo>
                  <a:cubicBezTo>
                    <a:pt x="1078" y="1644"/>
                    <a:pt x="1091" y="1646"/>
                    <a:pt x="1104" y="1646"/>
                  </a:cubicBezTo>
                  <a:cubicBezTo>
                    <a:pt x="1372" y="1646"/>
                    <a:pt x="1709" y="1086"/>
                    <a:pt x="1825" y="912"/>
                  </a:cubicBezTo>
                  <a:cubicBezTo>
                    <a:pt x="2044" y="593"/>
                    <a:pt x="1819" y="326"/>
                    <a:pt x="1552" y="326"/>
                  </a:cubicBezTo>
                  <a:cubicBezTo>
                    <a:pt x="1412" y="326"/>
                    <a:pt x="1261" y="400"/>
                    <a:pt x="1156" y="578"/>
                  </a:cubicBezTo>
                  <a:cubicBezTo>
                    <a:pt x="1156" y="578"/>
                    <a:pt x="791" y="365"/>
                    <a:pt x="274" y="0"/>
                  </a:cubicBezTo>
                  <a:close/>
                </a:path>
              </a:pathLst>
            </a:custGeom>
            <a:solidFill>
              <a:srgbClr val="EFE4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67" name="Google Shape;4467;p36"/>
            <p:cNvSpPr/>
            <p:nvPr/>
          </p:nvSpPr>
          <p:spPr>
            <a:xfrm>
              <a:off x="383400" y="2397269"/>
              <a:ext cx="59476" cy="57331"/>
            </a:xfrm>
            <a:custGeom>
              <a:avLst/>
              <a:gdLst/>
              <a:ahLst/>
              <a:cxnLst/>
              <a:rect l="l" t="t" r="r" b="b"/>
              <a:pathLst>
                <a:path w="1885" h="1817" extrusionOk="0">
                  <a:moveTo>
                    <a:pt x="972" y="0"/>
                  </a:moveTo>
                  <a:cubicBezTo>
                    <a:pt x="876" y="0"/>
                    <a:pt x="771" y="43"/>
                    <a:pt x="669" y="145"/>
                  </a:cubicBezTo>
                  <a:cubicBezTo>
                    <a:pt x="517" y="327"/>
                    <a:pt x="0" y="783"/>
                    <a:pt x="122" y="1026"/>
                  </a:cubicBezTo>
                  <a:cubicBezTo>
                    <a:pt x="200" y="1197"/>
                    <a:pt x="317" y="1281"/>
                    <a:pt x="446" y="1281"/>
                  </a:cubicBezTo>
                  <a:cubicBezTo>
                    <a:pt x="569" y="1281"/>
                    <a:pt x="702" y="1205"/>
                    <a:pt x="821" y="1057"/>
                  </a:cubicBezTo>
                  <a:cubicBezTo>
                    <a:pt x="821" y="1057"/>
                    <a:pt x="1338" y="1573"/>
                    <a:pt x="1581" y="1817"/>
                  </a:cubicBezTo>
                  <a:lnTo>
                    <a:pt x="1885" y="1513"/>
                  </a:lnTo>
                  <a:cubicBezTo>
                    <a:pt x="1642" y="1269"/>
                    <a:pt x="1398" y="1026"/>
                    <a:pt x="1155" y="753"/>
                  </a:cubicBezTo>
                  <a:cubicBezTo>
                    <a:pt x="1479" y="429"/>
                    <a:pt x="1275" y="0"/>
                    <a:pt x="972" y="0"/>
                  </a:cubicBezTo>
                  <a:close/>
                </a:path>
              </a:pathLst>
            </a:custGeom>
            <a:solidFill>
              <a:srgbClr val="EFE4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68" name="Google Shape;4468;p36"/>
            <p:cNvSpPr/>
            <p:nvPr/>
          </p:nvSpPr>
          <p:spPr>
            <a:xfrm>
              <a:off x="361345" y="2502873"/>
              <a:ext cx="60423" cy="46414"/>
            </a:xfrm>
            <a:custGeom>
              <a:avLst/>
              <a:gdLst/>
              <a:ahLst/>
              <a:cxnLst/>
              <a:rect l="l" t="t" r="r" b="b"/>
              <a:pathLst>
                <a:path w="1915" h="1471" extrusionOk="0">
                  <a:moveTo>
                    <a:pt x="451" y="1"/>
                  </a:moveTo>
                  <a:cubicBezTo>
                    <a:pt x="388" y="1"/>
                    <a:pt x="318" y="16"/>
                    <a:pt x="243" y="50"/>
                  </a:cubicBezTo>
                  <a:cubicBezTo>
                    <a:pt x="0" y="172"/>
                    <a:pt x="122" y="840"/>
                    <a:pt x="122" y="1084"/>
                  </a:cubicBezTo>
                  <a:cubicBezTo>
                    <a:pt x="148" y="1350"/>
                    <a:pt x="309" y="1471"/>
                    <a:pt x="477" y="1471"/>
                  </a:cubicBezTo>
                  <a:cubicBezTo>
                    <a:pt x="691" y="1471"/>
                    <a:pt x="916" y="1273"/>
                    <a:pt x="882" y="932"/>
                  </a:cubicBezTo>
                  <a:cubicBezTo>
                    <a:pt x="1216" y="871"/>
                    <a:pt x="1550" y="840"/>
                    <a:pt x="1915" y="840"/>
                  </a:cubicBezTo>
                  <a:lnTo>
                    <a:pt x="1854" y="354"/>
                  </a:lnTo>
                  <a:cubicBezTo>
                    <a:pt x="1520" y="384"/>
                    <a:pt x="790" y="476"/>
                    <a:pt x="790" y="476"/>
                  </a:cubicBezTo>
                  <a:cubicBezTo>
                    <a:pt x="814" y="192"/>
                    <a:pt x="672" y="1"/>
                    <a:pt x="451" y="1"/>
                  </a:cubicBezTo>
                  <a:close/>
                </a:path>
              </a:pathLst>
            </a:custGeom>
            <a:solidFill>
              <a:srgbClr val="EFE4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69" name="Google Shape;4469;p36"/>
            <p:cNvSpPr/>
            <p:nvPr/>
          </p:nvSpPr>
          <p:spPr>
            <a:xfrm>
              <a:off x="392991" y="2579229"/>
              <a:ext cx="60455" cy="57362"/>
            </a:xfrm>
            <a:custGeom>
              <a:avLst/>
              <a:gdLst/>
              <a:ahLst/>
              <a:cxnLst/>
              <a:rect l="l" t="t" r="r" b="b"/>
              <a:pathLst>
                <a:path w="1916" h="1818" extrusionOk="0">
                  <a:moveTo>
                    <a:pt x="1581" y="1"/>
                  </a:moveTo>
                  <a:cubicBezTo>
                    <a:pt x="1338" y="244"/>
                    <a:pt x="821" y="761"/>
                    <a:pt x="821" y="761"/>
                  </a:cubicBezTo>
                  <a:cubicBezTo>
                    <a:pt x="714" y="624"/>
                    <a:pt x="578" y="548"/>
                    <a:pt x="452" y="548"/>
                  </a:cubicBezTo>
                  <a:cubicBezTo>
                    <a:pt x="327" y="548"/>
                    <a:pt x="213" y="624"/>
                    <a:pt x="152" y="791"/>
                  </a:cubicBezTo>
                  <a:cubicBezTo>
                    <a:pt x="0" y="1034"/>
                    <a:pt x="547" y="1521"/>
                    <a:pt x="699" y="1673"/>
                  </a:cubicBezTo>
                  <a:cubicBezTo>
                    <a:pt x="801" y="1775"/>
                    <a:pt x="907" y="1817"/>
                    <a:pt x="1002" y="1817"/>
                  </a:cubicBezTo>
                  <a:cubicBezTo>
                    <a:pt x="1305" y="1817"/>
                    <a:pt x="1509" y="1388"/>
                    <a:pt x="1186" y="1065"/>
                  </a:cubicBezTo>
                  <a:cubicBezTo>
                    <a:pt x="1186" y="1065"/>
                    <a:pt x="1429" y="761"/>
                    <a:pt x="1915" y="305"/>
                  </a:cubicBezTo>
                  <a:lnTo>
                    <a:pt x="1581" y="1"/>
                  </a:lnTo>
                  <a:close/>
                </a:path>
              </a:pathLst>
            </a:custGeom>
            <a:solidFill>
              <a:srgbClr val="EFE4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70" name="Google Shape;4470;p36"/>
            <p:cNvSpPr/>
            <p:nvPr/>
          </p:nvSpPr>
          <p:spPr>
            <a:xfrm>
              <a:off x="570407" y="2386415"/>
              <a:ext cx="60423" cy="58593"/>
            </a:xfrm>
            <a:custGeom>
              <a:avLst/>
              <a:gdLst/>
              <a:ahLst/>
              <a:cxnLst/>
              <a:rect l="l" t="t" r="r" b="b"/>
              <a:pathLst>
                <a:path w="1915" h="1857" extrusionOk="0">
                  <a:moveTo>
                    <a:pt x="722" y="1"/>
                  </a:moveTo>
                  <a:cubicBezTo>
                    <a:pt x="678" y="1"/>
                    <a:pt x="640" y="10"/>
                    <a:pt x="608" y="33"/>
                  </a:cubicBezTo>
                  <a:cubicBezTo>
                    <a:pt x="274" y="215"/>
                    <a:pt x="335" y="550"/>
                    <a:pt x="669" y="702"/>
                  </a:cubicBezTo>
                  <a:cubicBezTo>
                    <a:pt x="669" y="702"/>
                    <a:pt x="213" y="1309"/>
                    <a:pt x="0" y="1583"/>
                  </a:cubicBezTo>
                  <a:lnTo>
                    <a:pt x="395" y="1857"/>
                  </a:lnTo>
                  <a:cubicBezTo>
                    <a:pt x="578" y="1553"/>
                    <a:pt x="791" y="1279"/>
                    <a:pt x="1003" y="1006"/>
                  </a:cubicBezTo>
                  <a:cubicBezTo>
                    <a:pt x="1119" y="1099"/>
                    <a:pt x="1238" y="1138"/>
                    <a:pt x="1345" y="1138"/>
                  </a:cubicBezTo>
                  <a:cubicBezTo>
                    <a:pt x="1690" y="1138"/>
                    <a:pt x="1914" y="737"/>
                    <a:pt x="1520" y="458"/>
                  </a:cubicBezTo>
                  <a:cubicBezTo>
                    <a:pt x="1391" y="329"/>
                    <a:pt x="974" y="1"/>
                    <a:pt x="722" y="1"/>
                  </a:cubicBezTo>
                  <a:close/>
                </a:path>
              </a:pathLst>
            </a:custGeom>
            <a:solidFill>
              <a:srgbClr val="EFE4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4471" name="Google Shape;4471;p36"/>
          <p:cNvGrpSpPr/>
          <p:nvPr/>
        </p:nvGrpSpPr>
        <p:grpSpPr>
          <a:xfrm>
            <a:off x="259400" y="1011888"/>
            <a:ext cx="713537" cy="705376"/>
            <a:chOff x="8834274" y="1599366"/>
            <a:chExt cx="535153" cy="529032"/>
          </a:xfrm>
        </p:grpSpPr>
        <p:sp>
          <p:nvSpPr>
            <p:cNvPr id="4472" name="Google Shape;4472;p36"/>
            <p:cNvSpPr/>
            <p:nvPr/>
          </p:nvSpPr>
          <p:spPr>
            <a:xfrm>
              <a:off x="8966603" y="2006101"/>
              <a:ext cx="76767" cy="81248"/>
            </a:xfrm>
            <a:custGeom>
              <a:avLst/>
              <a:gdLst/>
              <a:ahLst/>
              <a:cxnLst/>
              <a:rect l="l" t="t" r="r" b="b"/>
              <a:pathLst>
                <a:path w="2433" h="2575" extrusionOk="0">
                  <a:moveTo>
                    <a:pt x="1855" y="0"/>
                  </a:moveTo>
                  <a:cubicBezTo>
                    <a:pt x="1642" y="426"/>
                    <a:pt x="1429" y="851"/>
                    <a:pt x="1186" y="1246"/>
                  </a:cubicBezTo>
                  <a:cubicBezTo>
                    <a:pt x="1065" y="1186"/>
                    <a:pt x="948" y="1160"/>
                    <a:pt x="841" y="1160"/>
                  </a:cubicBezTo>
                  <a:cubicBezTo>
                    <a:pt x="301" y="1160"/>
                    <a:pt x="0" y="1824"/>
                    <a:pt x="609" y="2128"/>
                  </a:cubicBezTo>
                  <a:cubicBezTo>
                    <a:pt x="824" y="2248"/>
                    <a:pt x="1398" y="2575"/>
                    <a:pt x="1750" y="2575"/>
                  </a:cubicBezTo>
                  <a:cubicBezTo>
                    <a:pt x="1846" y="2575"/>
                    <a:pt x="1925" y="2551"/>
                    <a:pt x="1976" y="2493"/>
                  </a:cubicBezTo>
                  <a:cubicBezTo>
                    <a:pt x="2372" y="2158"/>
                    <a:pt x="2220" y="1763"/>
                    <a:pt x="1733" y="1581"/>
                  </a:cubicBezTo>
                  <a:cubicBezTo>
                    <a:pt x="1733" y="1581"/>
                    <a:pt x="2220" y="699"/>
                    <a:pt x="2432" y="274"/>
                  </a:cubicBezTo>
                  <a:lnTo>
                    <a:pt x="1855" y="0"/>
                  </a:lnTo>
                  <a:close/>
                </a:path>
              </a:pathLst>
            </a:custGeom>
            <a:solidFill>
              <a:srgbClr val="E8E8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73" name="Google Shape;4473;p36"/>
            <p:cNvSpPr/>
            <p:nvPr/>
          </p:nvSpPr>
          <p:spPr>
            <a:xfrm>
              <a:off x="9145943" y="2011844"/>
              <a:ext cx="75600" cy="80554"/>
            </a:xfrm>
            <a:custGeom>
              <a:avLst/>
              <a:gdLst/>
              <a:ahLst/>
              <a:cxnLst/>
              <a:rect l="l" t="t" r="r" b="b"/>
              <a:pathLst>
                <a:path w="2396" h="2553" extrusionOk="0">
                  <a:moveTo>
                    <a:pt x="609" y="1"/>
                  </a:moveTo>
                  <a:lnTo>
                    <a:pt x="31" y="244"/>
                  </a:lnTo>
                  <a:cubicBezTo>
                    <a:pt x="213" y="669"/>
                    <a:pt x="669" y="1581"/>
                    <a:pt x="669" y="1581"/>
                  </a:cubicBezTo>
                  <a:cubicBezTo>
                    <a:pt x="183" y="1733"/>
                    <a:pt x="1" y="2128"/>
                    <a:pt x="365" y="2463"/>
                  </a:cubicBezTo>
                  <a:cubicBezTo>
                    <a:pt x="422" y="2527"/>
                    <a:pt x="512" y="2552"/>
                    <a:pt x="620" y="2552"/>
                  </a:cubicBezTo>
                  <a:cubicBezTo>
                    <a:pt x="975" y="2552"/>
                    <a:pt x="1524" y="2275"/>
                    <a:pt x="1733" y="2159"/>
                  </a:cubicBezTo>
                  <a:cubicBezTo>
                    <a:pt x="2396" y="1879"/>
                    <a:pt x="2097" y="1193"/>
                    <a:pt x="1554" y="1193"/>
                  </a:cubicBezTo>
                  <a:cubicBezTo>
                    <a:pt x="1449" y="1193"/>
                    <a:pt x="1335" y="1218"/>
                    <a:pt x="1216" y="1277"/>
                  </a:cubicBezTo>
                  <a:cubicBezTo>
                    <a:pt x="973" y="852"/>
                    <a:pt x="791" y="426"/>
                    <a:pt x="609" y="1"/>
                  </a:cubicBezTo>
                  <a:close/>
                </a:path>
              </a:pathLst>
            </a:custGeom>
            <a:solidFill>
              <a:srgbClr val="E8E8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74" name="Google Shape;4474;p36"/>
            <p:cNvSpPr/>
            <p:nvPr/>
          </p:nvSpPr>
          <p:spPr>
            <a:xfrm>
              <a:off x="9247603" y="1770724"/>
              <a:ext cx="85192" cy="61370"/>
            </a:xfrm>
            <a:custGeom>
              <a:avLst/>
              <a:gdLst/>
              <a:ahLst/>
              <a:cxnLst/>
              <a:rect l="l" t="t" r="r" b="b"/>
              <a:pathLst>
                <a:path w="2700" h="1945" extrusionOk="0">
                  <a:moveTo>
                    <a:pt x="1834" y="0"/>
                  </a:moveTo>
                  <a:cubicBezTo>
                    <a:pt x="1427" y="0"/>
                    <a:pt x="1295" y="362"/>
                    <a:pt x="1460" y="773"/>
                  </a:cubicBezTo>
                  <a:cubicBezTo>
                    <a:pt x="1460" y="773"/>
                    <a:pt x="457" y="986"/>
                    <a:pt x="1" y="1108"/>
                  </a:cubicBezTo>
                  <a:lnTo>
                    <a:pt x="153" y="1716"/>
                  </a:lnTo>
                  <a:cubicBezTo>
                    <a:pt x="609" y="1594"/>
                    <a:pt x="1095" y="1503"/>
                    <a:pt x="1551" y="1412"/>
                  </a:cubicBezTo>
                  <a:cubicBezTo>
                    <a:pt x="1634" y="1773"/>
                    <a:pt x="1902" y="1944"/>
                    <a:pt x="2148" y="1944"/>
                  </a:cubicBezTo>
                  <a:cubicBezTo>
                    <a:pt x="2440" y="1944"/>
                    <a:pt x="2700" y="1705"/>
                    <a:pt x="2584" y="1260"/>
                  </a:cubicBezTo>
                  <a:cubicBezTo>
                    <a:pt x="2523" y="986"/>
                    <a:pt x="2341" y="44"/>
                    <a:pt x="1976" y="13"/>
                  </a:cubicBezTo>
                  <a:cubicBezTo>
                    <a:pt x="1926" y="4"/>
                    <a:pt x="1878" y="0"/>
                    <a:pt x="1834" y="0"/>
                  </a:cubicBezTo>
                  <a:close/>
                </a:path>
              </a:pathLst>
            </a:custGeom>
            <a:solidFill>
              <a:srgbClr val="E8E8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75" name="Google Shape;4475;p36"/>
            <p:cNvSpPr/>
            <p:nvPr/>
          </p:nvSpPr>
          <p:spPr>
            <a:xfrm>
              <a:off x="9155062" y="1640510"/>
              <a:ext cx="67649" cy="83646"/>
            </a:xfrm>
            <a:custGeom>
              <a:avLst/>
              <a:gdLst/>
              <a:ahLst/>
              <a:cxnLst/>
              <a:rect l="l" t="t" r="r" b="b"/>
              <a:pathLst>
                <a:path w="2144" h="2651" extrusionOk="0">
                  <a:moveTo>
                    <a:pt x="687" y="0"/>
                  </a:moveTo>
                  <a:cubicBezTo>
                    <a:pt x="134" y="0"/>
                    <a:pt x="0" y="783"/>
                    <a:pt x="654" y="1070"/>
                  </a:cubicBezTo>
                  <a:cubicBezTo>
                    <a:pt x="472" y="1526"/>
                    <a:pt x="289" y="1952"/>
                    <a:pt x="76" y="2377"/>
                  </a:cubicBezTo>
                  <a:lnTo>
                    <a:pt x="654" y="2651"/>
                  </a:lnTo>
                  <a:cubicBezTo>
                    <a:pt x="836" y="2225"/>
                    <a:pt x="1231" y="1283"/>
                    <a:pt x="1231" y="1283"/>
                  </a:cubicBezTo>
                  <a:cubicBezTo>
                    <a:pt x="1379" y="1378"/>
                    <a:pt x="1526" y="1425"/>
                    <a:pt x="1656" y="1425"/>
                  </a:cubicBezTo>
                  <a:cubicBezTo>
                    <a:pt x="1901" y="1425"/>
                    <a:pt x="2083" y="1256"/>
                    <a:pt x="2083" y="918"/>
                  </a:cubicBezTo>
                  <a:cubicBezTo>
                    <a:pt x="2143" y="554"/>
                    <a:pt x="1262" y="219"/>
                    <a:pt x="988" y="67"/>
                  </a:cubicBezTo>
                  <a:cubicBezTo>
                    <a:pt x="878" y="21"/>
                    <a:pt x="777" y="0"/>
                    <a:pt x="687" y="0"/>
                  </a:cubicBezTo>
                  <a:close/>
                </a:path>
              </a:pathLst>
            </a:custGeom>
            <a:solidFill>
              <a:srgbClr val="E8E8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76" name="Google Shape;4476;p36"/>
            <p:cNvSpPr/>
            <p:nvPr/>
          </p:nvSpPr>
          <p:spPr>
            <a:xfrm>
              <a:off x="8877406" y="1728540"/>
              <a:ext cx="86359" cy="71403"/>
            </a:xfrm>
            <a:custGeom>
              <a:avLst/>
              <a:gdLst/>
              <a:ahLst/>
              <a:cxnLst/>
              <a:rect l="l" t="t" r="r" b="b"/>
              <a:pathLst>
                <a:path w="2737" h="2263" extrusionOk="0">
                  <a:moveTo>
                    <a:pt x="1175" y="1"/>
                  </a:moveTo>
                  <a:cubicBezTo>
                    <a:pt x="1014" y="1"/>
                    <a:pt x="840" y="93"/>
                    <a:pt x="700" y="317"/>
                  </a:cubicBezTo>
                  <a:cubicBezTo>
                    <a:pt x="548" y="560"/>
                    <a:pt x="1" y="1350"/>
                    <a:pt x="244" y="1624"/>
                  </a:cubicBezTo>
                  <a:cubicBezTo>
                    <a:pt x="360" y="1804"/>
                    <a:pt x="503" y="1886"/>
                    <a:pt x="646" y="1886"/>
                  </a:cubicBezTo>
                  <a:cubicBezTo>
                    <a:pt x="840" y="1886"/>
                    <a:pt x="1033" y="1735"/>
                    <a:pt x="1156" y="1472"/>
                  </a:cubicBezTo>
                  <a:cubicBezTo>
                    <a:pt x="1156" y="1472"/>
                    <a:pt x="2007" y="2019"/>
                    <a:pt x="2402" y="2262"/>
                  </a:cubicBezTo>
                  <a:lnTo>
                    <a:pt x="2736" y="1746"/>
                  </a:lnTo>
                  <a:cubicBezTo>
                    <a:pt x="2311" y="1502"/>
                    <a:pt x="1916" y="1229"/>
                    <a:pt x="1521" y="955"/>
                  </a:cubicBezTo>
                  <a:cubicBezTo>
                    <a:pt x="1837" y="471"/>
                    <a:pt x="1539" y="1"/>
                    <a:pt x="1175" y="1"/>
                  </a:cubicBezTo>
                  <a:close/>
                </a:path>
              </a:pathLst>
            </a:custGeom>
            <a:solidFill>
              <a:srgbClr val="E8E8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77" name="Google Shape;4477;p36"/>
            <p:cNvSpPr/>
            <p:nvPr/>
          </p:nvSpPr>
          <p:spPr>
            <a:xfrm>
              <a:off x="8863996" y="1903147"/>
              <a:ext cx="86328" cy="62032"/>
            </a:xfrm>
            <a:custGeom>
              <a:avLst/>
              <a:gdLst/>
              <a:ahLst/>
              <a:cxnLst/>
              <a:rect l="l" t="t" r="r" b="b"/>
              <a:pathLst>
                <a:path w="2736" h="1966" extrusionOk="0">
                  <a:moveTo>
                    <a:pt x="667" y="1"/>
                  </a:moveTo>
                  <a:cubicBezTo>
                    <a:pt x="551" y="1"/>
                    <a:pt x="426" y="51"/>
                    <a:pt x="304" y="163"/>
                  </a:cubicBezTo>
                  <a:cubicBezTo>
                    <a:pt x="0" y="376"/>
                    <a:pt x="335" y="1257"/>
                    <a:pt x="456" y="1561"/>
                  </a:cubicBezTo>
                  <a:cubicBezTo>
                    <a:pt x="544" y="1846"/>
                    <a:pt x="726" y="1965"/>
                    <a:pt x="911" y="1965"/>
                  </a:cubicBezTo>
                  <a:cubicBezTo>
                    <a:pt x="1239" y="1965"/>
                    <a:pt x="1573" y="1591"/>
                    <a:pt x="1399" y="1105"/>
                  </a:cubicBezTo>
                  <a:cubicBezTo>
                    <a:pt x="1824" y="923"/>
                    <a:pt x="2280" y="771"/>
                    <a:pt x="2736" y="619"/>
                  </a:cubicBezTo>
                  <a:lnTo>
                    <a:pt x="2554" y="41"/>
                  </a:lnTo>
                  <a:cubicBezTo>
                    <a:pt x="2098" y="193"/>
                    <a:pt x="1155" y="528"/>
                    <a:pt x="1155" y="528"/>
                  </a:cubicBezTo>
                  <a:cubicBezTo>
                    <a:pt x="1095" y="203"/>
                    <a:pt x="899" y="1"/>
                    <a:pt x="667" y="1"/>
                  </a:cubicBezTo>
                  <a:close/>
                </a:path>
              </a:pathLst>
            </a:custGeom>
            <a:solidFill>
              <a:srgbClr val="E8E8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78" name="Google Shape;4478;p36"/>
            <p:cNvSpPr/>
            <p:nvPr/>
          </p:nvSpPr>
          <p:spPr>
            <a:xfrm>
              <a:off x="8995378" y="1643697"/>
              <a:ext cx="67901" cy="83362"/>
            </a:xfrm>
            <a:custGeom>
              <a:avLst/>
              <a:gdLst/>
              <a:ahLst/>
              <a:cxnLst/>
              <a:rect l="l" t="t" r="r" b="b"/>
              <a:pathLst>
                <a:path w="2152" h="2642" extrusionOk="0">
                  <a:moveTo>
                    <a:pt x="1456" y="1"/>
                  </a:moveTo>
                  <a:cubicBezTo>
                    <a:pt x="1375" y="1"/>
                    <a:pt x="1284" y="18"/>
                    <a:pt x="1186" y="58"/>
                  </a:cubicBezTo>
                  <a:cubicBezTo>
                    <a:pt x="882" y="179"/>
                    <a:pt x="1" y="513"/>
                    <a:pt x="31" y="878"/>
                  </a:cubicBezTo>
                  <a:cubicBezTo>
                    <a:pt x="31" y="1216"/>
                    <a:pt x="213" y="1385"/>
                    <a:pt x="458" y="1385"/>
                  </a:cubicBezTo>
                  <a:cubicBezTo>
                    <a:pt x="587" y="1385"/>
                    <a:pt x="735" y="1338"/>
                    <a:pt x="882" y="1243"/>
                  </a:cubicBezTo>
                  <a:cubicBezTo>
                    <a:pt x="882" y="1243"/>
                    <a:pt x="1277" y="2216"/>
                    <a:pt x="1429" y="2641"/>
                  </a:cubicBezTo>
                  <a:lnTo>
                    <a:pt x="2007" y="2398"/>
                  </a:lnTo>
                  <a:cubicBezTo>
                    <a:pt x="1794" y="1972"/>
                    <a:pt x="1642" y="1517"/>
                    <a:pt x="1490" y="1061"/>
                  </a:cubicBezTo>
                  <a:cubicBezTo>
                    <a:pt x="2152" y="796"/>
                    <a:pt x="2007" y="1"/>
                    <a:pt x="1456" y="1"/>
                  </a:cubicBezTo>
                  <a:close/>
                </a:path>
              </a:pathLst>
            </a:custGeom>
            <a:solidFill>
              <a:srgbClr val="E8E8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79" name="Google Shape;4479;p36"/>
            <p:cNvSpPr/>
            <p:nvPr/>
          </p:nvSpPr>
          <p:spPr>
            <a:xfrm>
              <a:off x="9238012" y="1921700"/>
              <a:ext cx="88000" cy="69289"/>
            </a:xfrm>
            <a:custGeom>
              <a:avLst/>
              <a:gdLst/>
              <a:ahLst/>
              <a:cxnLst/>
              <a:rect l="l" t="t" r="r" b="b"/>
              <a:pathLst>
                <a:path w="2789" h="2196" extrusionOk="0">
                  <a:moveTo>
                    <a:pt x="335" y="0"/>
                  </a:moveTo>
                  <a:lnTo>
                    <a:pt x="1" y="517"/>
                  </a:lnTo>
                  <a:cubicBezTo>
                    <a:pt x="396" y="760"/>
                    <a:pt x="1277" y="1277"/>
                    <a:pt x="1277" y="1277"/>
                  </a:cubicBezTo>
                  <a:cubicBezTo>
                    <a:pt x="943" y="1672"/>
                    <a:pt x="1004" y="2098"/>
                    <a:pt x="1520" y="2189"/>
                  </a:cubicBezTo>
                  <a:cubicBezTo>
                    <a:pt x="1539" y="2194"/>
                    <a:pt x="1559" y="2196"/>
                    <a:pt x="1578" y="2196"/>
                  </a:cubicBezTo>
                  <a:cubicBezTo>
                    <a:pt x="1932" y="2196"/>
                    <a:pt x="2349" y="1445"/>
                    <a:pt x="2493" y="1186"/>
                  </a:cubicBezTo>
                  <a:cubicBezTo>
                    <a:pt x="2789" y="732"/>
                    <a:pt x="2484" y="381"/>
                    <a:pt x="2116" y="381"/>
                  </a:cubicBezTo>
                  <a:cubicBezTo>
                    <a:pt x="1917" y="381"/>
                    <a:pt x="1700" y="484"/>
                    <a:pt x="1551" y="730"/>
                  </a:cubicBezTo>
                  <a:cubicBezTo>
                    <a:pt x="1125" y="517"/>
                    <a:pt x="730" y="244"/>
                    <a:pt x="335" y="0"/>
                  </a:cubicBezTo>
                  <a:close/>
                </a:path>
              </a:pathLst>
            </a:custGeom>
            <a:solidFill>
              <a:srgbClr val="E8E8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80" name="Google Shape;4480;p36"/>
            <p:cNvSpPr/>
            <p:nvPr/>
          </p:nvSpPr>
          <p:spPr>
            <a:xfrm>
              <a:off x="8893718" y="1691529"/>
              <a:ext cx="402831" cy="351053"/>
            </a:xfrm>
            <a:custGeom>
              <a:avLst/>
              <a:gdLst/>
              <a:ahLst/>
              <a:cxnLst/>
              <a:rect l="l" t="t" r="r" b="b"/>
              <a:pathLst>
                <a:path w="12767" h="11126" extrusionOk="0">
                  <a:moveTo>
                    <a:pt x="6627" y="1"/>
                  </a:moveTo>
                  <a:lnTo>
                    <a:pt x="6627" y="31"/>
                  </a:lnTo>
                  <a:cubicBezTo>
                    <a:pt x="6535" y="26"/>
                    <a:pt x="6443" y="24"/>
                    <a:pt x="6350" y="24"/>
                  </a:cubicBezTo>
                  <a:cubicBezTo>
                    <a:pt x="4135" y="24"/>
                    <a:pt x="1648" y="1408"/>
                    <a:pt x="1064" y="3800"/>
                  </a:cubicBezTo>
                  <a:cubicBezTo>
                    <a:pt x="1" y="8116"/>
                    <a:pt x="2493" y="11034"/>
                    <a:pt x="6444" y="11125"/>
                  </a:cubicBezTo>
                  <a:cubicBezTo>
                    <a:pt x="10396" y="11125"/>
                    <a:pt x="12767" y="8633"/>
                    <a:pt x="12128" y="4560"/>
                  </a:cubicBezTo>
                  <a:cubicBezTo>
                    <a:pt x="11733" y="1368"/>
                    <a:pt x="9393" y="1"/>
                    <a:pt x="6627" y="1"/>
                  </a:cubicBezTo>
                  <a:close/>
                </a:path>
              </a:pathLst>
            </a:custGeom>
            <a:solidFill>
              <a:srgbClr val="E8E8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81" name="Google Shape;4481;p36"/>
            <p:cNvSpPr/>
            <p:nvPr/>
          </p:nvSpPr>
          <p:spPr>
            <a:xfrm>
              <a:off x="9057535" y="1599366"/>
              <a:ext cx="98034" cy="101788"/>
            </a:xfrm>
            <a:custGeom>
              <a:avLst/>
              <a:gdLst/>
              <a:ahLst/>
              <a:cxnLst/>
              <a:rect l="l" t="t" r="r" b="b"/>
              <a:pathLst>
                <a:path w="3107" h="3226" extrusionOk="0">
                  <a:moveTo>
                    <a:pt x="1680" y="1"/>
                  </a:moveTo>
                  <a:cubicBezTo>
                    <a:pt x="1160" y="1"/>
                    <a:pt x="339" y="39"/>
                    <a:pt x="219" y="399"/>
                  </a:cubicBezTo>
                  <a:cubicBezTo>
                    <a:pt x="1" y="944"/>
                    <a:pt x="321" y="1294"/>
                    <a:pt x="851" y="1294"/>
                  </a:cubicBezTo>
                  <a:cubicBezTo>
                    <a:pt x="911" y="1294"/>
                    <a:pt x="974" y="1290"/>
                    <a:pt x="1040" y="1280"/>
                  </a:cubicBezTo>
                  <a:lnTo>
                    <a:pt x="1040" y="1280"/>
                  </a:lnTo>
                  <a:cubicBezTo>
                    <a:pt x="1040" y="1280"/>
                    <a:pt x="1009" y="2618"/>
                    <a:pt x="1009" y="3195"/>
                  </a:cubicBezTo>
                  <a:lnTo>
                    <a:pt x="1830" y="3225"/>
                  </a:lnTo>
                  <a:cubicBezTo>
                    <a:pt x="1830" y="2587"/>
                    <a:pt x="1830" y="1979"/>
                    <a:pt x="1860" y="1371"/>
                  </a:cubicBezTo>
                  <a:cubicBezTo>
                    <a:pt x="2924" y="1371"/>
                    <a:pt x="3107" y="4"/>
                    <a:pt x="2012" y="4"/>
                  </a:cubicBezTo>
                  <a:cubicBezTo>
                    <a:pt x="1936" y="4"/>
                    <a:pt x="1818" y="1"/>
                    <a:pt x="1680" y="1"/>
                  </a:cubicBezTo>
                  <a:close/>
                </a:path>
              </a:pathLst>
            </a:custGeom>
            <a:solidFill>
              <a:srgbClr val="E8E8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82" name="Google Shape;4482;p36"/>
            <p:cNvSpPr/>
            <p:nvPr/>
          </p:nvSpPr>
          <p:spPr>
            <a:xfrm>
              <a:off x="9043116" y="2027178"/>
              <a:ext cx="98412" cy="101220"/>
            </a:xfrm>
            <a:custGeom>
              <a:avLst/>
              <a:gdLst/>
              <a:ahLst/>
              <a:cxnLst/>
              <a:rect l="l" t="t" r="r" b="b"/>
              <a:pathLst>
                <a:path w="3119" h="3208" extrusionOk="0">
                  <a:moveTo>
                    <a:pt x="1345" y="1"/>
                  </a:moveTo>
                  <a:cubicBezTo>
                    <a:pt x="1345" y="609"/>
                    <a:pt x="1314" y="1247"/>
                    <a:pt x="1254" y="1855"/>
                  </a:cubicBezTo>
                  <a:cubicBezTo>
                    <a:pt x="1230" y="1854"/>
                    <a:pt x="1208" y="1853"/>
                    <a:pt x="1185" y="1853"/>
                  </a:cubicBezTo>
                  <a:cubicBezTo>
                    <a:pt x="181" y="1853"/>
                    <a:pt x="1" y="3163"/>
                    <a:pt x="1071" y="3193"/>
                  </a:cubicBezTo>
                  <a:cubicBezTo>
                    <a:pt x="1209" y="3193"/>
                    <a:pt x="1449" y="3207"/>
                    <a:pt x="1711" y="3207"/>
                  </a:cubicBezTo>
                  <a:cubicBezTo>
                    <a:pt x="2201" y="3207"/>
                    <a:pt x="2765" y="3156"/>
                    <a:pt x="2865" y="2858"/>
                  </a:cubicBezTo>
                  <a:cubicBezTo>
                    <a:pt x="3118" y="2294"/>
                    <a:pt x="2771" y="1940"/>
                    <a:pt x="2210" y="1940"/>
                  </a:cubicBezTo>
                  <a:cubicBezTo>
                    <a:pt x="2166" y="1940"/>
                    <a:pt x="2121" y="1942"/>
                    <a:pt x="2074" y="1946"/>
                  </a:cubicBezTo>
                  <a:cubicBezTo>
                    <a:pt x="2074" y="1946"/>
                    <a:pt x="2135" y="639"/>
                    <a:pt x="2165" y="31"/>
                  </a:cubicBezTo>
                  <a:lnTo>
                    <a:pt x="1345" y="1"/>
                  </a:lnTo>
                  <a:close/>
                </a:path>
              </a:pathLst>
            </a:custGeom>
            <a:solidFill>
              <a:srgbClr val="E8E8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83" name="Google Shape;4483;p36"/>
            <p:cNvSpPr/>
            <p:nvPr/>
          </p:nvSpPr>
          <p:spPr>
            <a:xfrm>
              <a:off x="8834274" y="1802055"/>
              <a:ext cx="104565" cy="81563"/>
            </a:xfrm>
            <a:custGeom>
              <a:avLst/>
              <a:gdLst/>
              <a:ahLst/>
              <a:cxnLst/>
              <a:rect l="l" t="t" r="r" b="b"/>
              <a:pathLst>
                <a:path w="3314" h="2585" extrusionOk="0">
                  <a:moveTo>
                    <a:pt x="845" y="1"/>
                  </a:moveTo>
                  <a:cubicBezTo>
                    <a:pt x="755" y="1"/>
                    <a:pt x="655" y="18"/>
                    <a:pt x="547" y="54"/>
                  </a:cubicBezTo>
                  <a:cubicBezTo>
                    <a:pt x="91" y="175"/>
                    <a:pt x="61" y="1422"/>
                    <a:pt x="30" y="1817"/>
                  </a:cubicBezTo>
                  <a:cubicBezTo>
                    <a:pt x="1" y="2333"/>
                    <a:pt x="308" y="2585"/>
                    <a:pt x="640" y="2585"/>
                  </a:cubicBezTo>
                  <a:cubicBezTo>
                    <a:pt x="990" y="2585"/>
                    <a:pt x="1367" y="2303"/>
                    <a:pt x="1398" y="1756"/>
                  </a:cubicBezTo>
                  <a:cubicBezTo>
                    <a:pt x="2006" y="1756"/>
                    <a:pt x="2644" y="1786"/>
                    <a:pt x="3252" y="1847"/>
                  </a:cubicBezTo>
                  <a:lnTo>
                    <a:pt x="3313" y="1026"/>
                  </a:lnTo>
                  <a:cubicBezTo>
                    <a:pt x="2705" y="966"/>
                    <a:pt x="1398" y="935"/>
                    <a:pt x="1398" y="935"/>
                  </a:cubicBezTo>
                  <a:cubicBezTo>
                    <a:pt x="1499" y="405"/>
                    <a:pt x="1286" y="1"/>
                    <a:pt x="845" y="1"/>
                  </a:cubicBezTo>
                  <a:close/>
                </a:path>
              </a:pathLst>
            </a:custGeom>
            <a:solidFill>
              <a:srgbClr val="E8E8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84" name="Google Shape;4484;p36"/>
            <p:cNvSpPr/>
            <p:nvPr/>
          </p:nvSpPr>
          <p:spPr>
            <a:xfrm>
              <a:off x="8868540" y="1968681"/>
              <a:ext cx="114409" cy="92417"/>
            </a:xfrm>
            <a:custGeom>
              <a:avLst/>
              <a:gdLst/>
              <a:ahLst/>
              <a:cxnLst/>
              <a:rect l="l" t="t" r="r" b="b"/>
              <a:pathLst>
                <a:path w="3626" h="2929" extrusionOk="0">
                  <a:moveTo>
                    <a:pt x="3169" y="1"/>
                  </a:moveTo>
                  <a:cubicBezTo>
                    <a:pt x="2227" y="670"/>
                    <a:pt x="1589" y="1004"/>
                    <a:pt x="1589" y="1004"/>
                  </a:cubicBezTo>
                  <a:cubicBezTo>
                    <a:pt x="1394" y="706"/>
                    <a:pt x="1126" y="582"/>
                    <a:pt x="880" y="582"/>
                  </a:cubicBezTo>
                  <a:cubicBezTo>
                    <a:pt x="398" y="582"/>
                    <a:pt x="1" y="1059"/>
                    <a:pt x="403" y="1642"/>
                  </a:cubicBezTo>
                  <a:cubicBezTo>
                    <a:pt x="605" y="1959"/>
                    <a:pt x="1187" y="2928"/>
                    <a:pt x="1636" y="2928"/>
                  </a:cubicBezTo>
                  <a:cubicBezTo>
                    <a:pt x="1661" y="2928"/>
                    <a:pt x="1686" y="2925"/>
                    <a:pt x="1710" y="2919"/>
                  </a:cubicBezTo>
                  <a:cubicBezTo>
                    <a:pt x="2349" y="2767"/>
                    <a:pt x="2440" y="2220"/>
                    <a:pt x="1984" y="1733"/>
                  </a:cubicBezTo>
                  <a:cubicBezTo>
                    <a:pt x="1984" y="1733"/>
                    <a:pt x="3109" y="1034"/>
                    <a:pt x="3625" y="700"/>
                  </a:cubicBezTo>
                  <a:lnTo>
                    <a:pt x="3169" y="1"/>
                  </a:lnTo>
                  <a:close/>
                </a:path>
              </a:pathLst>
            </a:custGeom>
            <a:solidFill>
              <a:srgbClr val="E8E8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85" name="Google Shape;4485;p36"/>
            <p:cNvSpPr/>
            <p:nvPr/>
          </p:nvSpPr>
          <p:spPr>
            <a:xfrm>
              <a:off x="9224602" y="1663701"/>
              <a:ext cx="105512" cy="101694"/>
            </a:xfrm>
            <a:custGeom>
              <a:avLst/>
              <a:gdLst/>
              <a:ahLst/>
              <a:cxnLst/>
              <a:rect l="l" t="t" r="r" b="b"/>
              <a:pathLst>
                <a:path w="3344" h="3223" extrusionOk="0">
                  <a:moveTo>
                    <a:pt x="1608" y="0"/>
                  </a:moveTo>
                  <a:cubicBezTo>
                    <a:pt x="1078" y="0"/>
                    <a:pt x="733" y="765"/>
                    <a:pt x="1307" y="1338"/>
                  </a:cubicBezTo>
                  <a:cubicBezTo>
                    <a:pt x="882" y="1794"/>
                    <a:pt x="456" y="2220"/>
                    <a:pt x="0" y="2645"/>
                  </a:cubicBezTo>
                  <a:lnTo>
                    <a:pt x="578" y="3223"/>
                  </a:lnTo>
                  <a:cubicBezTo>
                    <a:pt x="1003" y="2797"/>
                    <a:pt x="1915" y="1855"/>
                    <a:pt x="1915" y="1855"/>
                  </a:cubicBezTo>
                  <a:cubicBezTo>
                    <a:pt x="2113" y="2129"/>
                    <a:pt x="2356" y="2273"/>
                    <a:pt x="2580" y="2273"/>
                  </a:cubicBezTo>
                  <a:cubicBezTo>
                    <a:pt x="2804" y="2273"/>
                    <a:pt x="3009" y="2129"/>
                    <a:pt x="3131" y="1825"/>
                  </a:cubicBezTo>
                  <a:cubicBezTo>
                    <a:pt x="3344" y="1399"/>
                    <a:pt x="2432" y="548"/>
                    <a:pt x="2158" y="275"/>
                  </a:cubicBezTo>
                  <a:cubicBezTo>
                    <a:pt x="1972" y="81"/>
                    <a:pt x="1780" y="0"/>
                    <a:pt x="1608" y="0"/>
                  </a:cubicBezTo>
                  <a:close/>
                </a:path>
              </a:pathLst>
            </a:custGeom>
            <a:solidFill>
              <a:srgbClr val="E8E8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86" name="Google Shape;4486;p36"/>
            <p:cNvSpPr/>
            <p:nvPr/>
          </p:nvSpPr>
          <p:spPr>
            <a:xfrm>
              <a:off x="9262938" y="1850330"/>
              <a:ext cx="106490" cy="81942"/>
            </a:xfrm>
            <a:custGeom>
              <a:avLst/>
              <a:gdLst/>
              <a:ahLst/>
              <a:cxnLst/>
              <a:rect l="l" t="t" r="r" b="b"/>
              <a:pathLst>
                <a:path w="3375" h="2597" extrusionOk="0">
                  <a:moveTo>
                    <a:pt x="2560" y="0"/>
                  </a:moveTo>
                  <a:cubicBezTo>
                    <a:pt x="2180" y="0"/>
                    <a:pt x="1953" y="352"/>
                    <a:pt x="1977" y="864"/>
                  </a:cubicBezTo>
                  <a:cubicBezTo>
                    <a:pt x="1977" y="864"/>
                    <a:pt x="670" y="712"/>
                    <a:pt x="92" y="682"/>
                  </a:cubicBezTo>
                  <a:lnTo>
                    <a:pt x="1" y="1472"/>
                  </a:lnTo>
                  <a:cubicBezTo>
                    <a:pt x="1156" y="1533"/>
                    <a:pt x="1855" y="1655"/>
                    <a:pt x="1855" y="1655"/>
                  </a:cubicBezTo>
                  <a:cubicBezTo>
                    <a:pt x="1787" y="2249"/>
                    <a:pt x="2184" y="2597"/>
                    <a:pt x="2564" y="2597"/>
                  </a:cubicBezTo>
                  <a:cubicBezTo>
                    <a:pt x="2864" y="2597"/>
                    <a:pt x="3152" y="2380"/>
                    <a:pt x="3192" y="1898"/>
                  </a:cubicBezTo>
                  <a:cubicBezTo>
                    <a:pt x="3223" y="1533"/>
                    <a:pt x="3375" y="287"/>
                    <a:pt x="2949" y="104"/>
                  </a:cubicBezTo>
                  <a:cubicBezTo>
                    <a:pt x="2807" y="33"/>
                    <a:pt x="2676" y="0"/>
                    <a:pt x="2560" y="0"/>
                  </a:cubicBezTo>
                  <a:close/>
                </a:path>
              </a:pathLst>
            </a:custGeom>
            <a:solidFill>
              <a:srgbClr val="E8E8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87" name="Google Shape;4487;p36"/>
            <p:cNvSpPr/>
            <p:nvPr/>
          </p:nvSpPr>
          <p:spPr>
            <a:xfrm>
              <a:off x="9207312" y="1984993"/>
              <a:ext cx="105543" cy="102135"/>
            </a:xfrm>
            <a:custGeom>
              <a:avLst/>
              <a:gdLst/>
              <a:ahLst/>
              <a:cxnLst/>
              <a:rect l="l" t="t" r="r" b="b"/>
              <a:pathLst>
                <a:path w="3345" h="3237" extrusionOk="0">
                  <a:moveTo>
                    <a:pt x="578" y="1"/>
                  </a:moveTo>
                  <a:lnTo>
                    <a:pt x="1" y="578"/>
                  </a:lnTo>
                  <a:cubicBezTo>
                    <a:pt x="457" y="1004"/>
                    <a:pt x="882" y="1429"/>
                    <a:pt x="1278" y="1915"/>
                  </a:cubicBezTo>
                  <a:cubicBezTo>
                    <a:pt x="699" y="2471"/>
                    <a:pt x="1071" y="3237"/>
                    <a:pt x="1617" y="3237"/>
                  </a:cubicBezTo>
                  <a:cubicBezTo>
                    <a:pt x="1789" y="3237"/>
                    <a:pt x="1977" y="3161"/>
                    <a:pt x="2159" y="2979"/>
                  </a:cubicBezTo>
                  <a:cubicBezTo>
                    <a:pt x="2433" y="2675"/>
                    <a:pt x="3345" y="1855"/>
                    <a:pt x="3132" y="1429"/>
                  </a:cubicBezTo>
                  <a:cubicBezTo>
                    <a:pt x="3009" y="1121"/>
                    <a:pt x="2799" y="977"/>
                    <a:pt x="2572" y="977"/>
                  </a:cubicBezTo>
                  <a:cubicBezTo>
                    <a:pt x="2350" y="977"/>
                    <a:pt x="2111" y="1114"/>
                    <a:pt x="1916" y="1368"/>
                  </a:cubicBezTo>
                  <a:cubicBezTo>
                    <a:pt x="1916" y="1368"/>
                    <a:pt x="1004" y="426"/>
                    <a:pt x="578" y="1"/>
                  </a:cubicBezTo>
                  <a:close/>
                </a:path>
              </a:pathLst>
            </a:custGeom>
            <a:solidFill>
              <a:srgbClr val="E8E8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88" name="Google Shape;4488;p36"/>
            <p:cNvSpPr/>
            <p:nvPr/>
          </p:nvSpPr>
          <p:spPr>
            <a:xfrm>
              <a:off x="8890405" y="1643318"/>
              <a:ext cx="106931" cy="103871"/>
            </a:xfrm>
            <a:custGeom>
              <a:avLst/>
              <a:gdLst/>
              <a:ahLst/>
              <a:cxnLst/>
              <a:rect l="l" t="t" r="r" b="b"/>
              <a:pathLst>
                <a:path w="3389" h="3292" extrusionOk="0">
                  <a:moveTo>
                    <a:pt x="2132" y="1"/>
                  </a:moveTo>
                  <a:cubicBezTo>
                    <a:pt x="1678" y="1"/>
                    <a:pt x="965" y="594"/>
                    <a:pt x="683" y="799"/>
                  </a:cubicBezTo>
                  <a:cubicBezTo>
                    <a:pt x="0" y="1293"/>
                    <a:pt x="430" y="2007"/>
                    <a:pt x="1054" y="2007"/>
                  </a:cubicBezTo>
                  <a:cubicBezTo>
                    <a:pt x="1235" y="2007"/>
                    <a:pt x="1433" y="1946"/>
                    <a:pt x="1625" y="1802"/>
                  </a:cubicBezTo>
                  <a:cubicBezTo>
                    <a:pt x="2021" y="2258"/>
                    <a:pt x="2385" y="2775"/>
                    <a:pt x="2750" y="3291"/>
                  </a:cubicBezTo>
                  <a:lnTo>
                    <a:pt x="3388" y="2775"/>
                  </a:lnTo>
                  <a:cubicBezTo>
                    <a:pt x="3024" y="2319"/>
                    <a:pt x="2233" y="1255"/>
                    <a:pt x="2233" y="1255"/>
                  </a:cubicBezTo>
                  <a:cubicBezTo>
                    <a:pt x="2811" y="951"/>
                    <a:pt x="2932" y="404"/>
                    <a:pt x="2355" y="70"/>
                  </a:cubicBezTo>
                  <a:cubicBezTo>
                    <a:pt x="2293" y="22"/>
                    <a:pt x="2217" y="1"/>
                    <a:pt x="2132" y="1"/>
                  </a:cubicBezTo>
                  <a:close/>
                </a:path>
              </a:pathLst>
            </a:custGeom>
            <a:solidFill>
              <a:srgbClr val="E8E8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4489" name="Google Shape;4489;p36"/>
          <p:cNvGrpSpPr/>
          <p:nvPr/>
        </p:nvGrpSpPr>
        <p:grpSpPr>
          <a:xfrm>
            <a:off x="403956" y="5798683"/>
            <a:ext cx="815581" cy="806167"/>
            <a:chOff x="893492" y="5740962"/>
            <a:chExt cx="611686" cy="604625"/>
          </a:xfrm>
        </p:grpSpPr>
        <p:sp>
          <p:nvSpPr>
            <p:cNvPr id="4490" name="Google Shape;4490;p36"/>
            <p:cNvSpPr/>
            <p:nvPr/>
          </p:nvSpPr>
          <p:spPr>
            <a:xfrm>
              <a:off x="1044745" y="6205818"/>
              <a:ext cx="87746" cy="92854"/>
            </a:xfrm>
            <a:custGeom>
              <a:avLst/>
              <a:gdLst/>
              <a:ahLst/>
              <a:cxnLst/>
              <a:rect l="l" t="t" r="r" b="b"/>
              <a:pathLst>
                <a:path w="2433" h="2575" extrusionOk="0">
                  <a:moveTo>
                    <a:pt x="1855" y="0"/>
                  </a:moveTo>
                  <a:cubicBezTo>
                    <a:pt x="1642" y="426"/>
                    <a:pt x="1429" y="851"/>
                    <a:pt x="1186" y="1246"/>
                  </a:cubicBezTo>
                  <a:cubicBezTo>
                    <a:pt x="1065" y="1186"/>
                    <a:pt x="948" y="1160"/>
                    <a:pt x="841" y="1160"/>
                  </a:cubicBezTo>
                  <a:cubicBezTo>
                    <a:pt x="301" y="1160"/>
                    <a:pt x="0" y="1824"/>
                    <a:pt x="609" y="2128"/>
                  </a:cubicBezTo>
                  <a:cubicBezTo>
                    <a:pt x="824" y="2248"/>
                    <a:pt x="1398" y="2575"/>
                    <a:pt x="1750" y="2575"/>
                  </a:cubicBezTo>
                  <a:cubicBezTo>
                    <a:pt x="1846" y="2575"/>
                    <a:pt x="1925" y="2551"/>
                    <a:pt x="1976" y="2493"/>
                  </a:cubicBezTo>
                  <a:cubicBezTo>
                    <a:pt x="2372" y="2158"/>
                    <a:pt x="2220" y="1763"/>
                    <a:pt x="1733" y="1581"/>
                  </a:cubicBezTo>
                  <a:cubicBezTo>
                    <a:pt x="1733" y="1581"/>
                    <a:pt x="2220" y="699"/>
                    <a:pt x="2432" y="274"/>
                  </a:cubicBezTo>
                  <a:lnTo>
                    <a:pt x="1855"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91" name="Google Shape;4491;p36"/>
            <p:cNvSpPr/>
            <p:nvPr/>
          </p:nvSpPr>
          <p:spPr>
            <a:xfrm>
              <a:off x="1249733" y="6212381"/>
              <a:ext cx="86412" cy="92061"/>
            </a:xfrm>
            <a:custGeom>
              <a:avLst/>
              <a:gdLst/>
              <a:ahLst/>
              <a:cxnLst/>
              <a:rect l="l" t="t" r="r" b="b"/>
              <a:pathLst>
                <a:path w="2396" h="2553" extrusionOk="0">
                  <a:moveTo>
                    <a:pt x="609" y="1"/>
                  </a:moveTo>
                  <a:lnTo>
                    <a:pt x="31" y="244"/>
                  </a:lnTo>
                  <a:cubicBezTo>
                    <a:pt x="213" y="669"/>
                    <a:pt x="669" y="1581"/>
                    <a:pt x="669" y="1581"/>
                  </a:cubicBezTo>
                  <a:cubicBezTo>
                    <a:pt x="183" y="1733"/>
                    <a:pt x="1" y="2128"/>
                    <a:pt x="365" y="2463"/>
                  </a:cubicBezTo>
                  <a:cubicBezTo>
                    <a:pt x="422" y="2527"/>
                    <a:pt x="512" y="2552"/>
                    <a:pt x="620" y="2552"/>
                  </a:cubicBezTo>
                  <a:cubicBezTo>
                    <a:pt x="975" y="2552"/>
                    <a:pt x="1524" y="2275"/>
                    <a:pt x="1733" y="2159"/>
                  </a:cubicBezTo>
                  <a:cubicBezTo>
                    <a:pt x="2396" y="1879"/>
                    <a:pt x="2097" y="1193"/>
                    <a:pt x="1554" y="1193"/>
                  </a:cubicBezTo>
                  <a:cubicBezTo>
                    <a:pt x="1449" y="1193"/>
                    <a:pt x="1335" y="1218"/>
                    <a:pt x="1216" y="1277"/>
                  </a:cubicBezTo>
                  <a:cubicBezTo>
                    <a:pt x="973" y="852"/>
                    <a:pt x="791" y="426"/>
                    <a:pt x="60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92" name="Google Shape;4492;p36"/>
            <p:cNvSpPr/>
            <p:nvPr/>
          </p:nvSpPr>
          <p:spPr>
            <a:xfrm>
              <a:off x="1365932" y="5936806"/>
              <a:ext cx="97376" cy="70137"/>
            </a:xfrm>
            <a:custGeom>
              <a:avLst/>
              <a:gdLst/>
              <a:ahLst/>
              <a:cxnLst/>
              <a:rect l="l" t="t" r="r" b="b"/>
              <a:pathLst>
                <a:path w="2700" h="1945" extrusionOk="0">
                  <a:moveTo>
                    <a:pt x="1834" y="0"/>
                  </a:moveTo>
                  <a:cubicBezTo>
                    <a:pt x="1427" y="0"/>
                    <a:pt x="1295" y="362"/>
                    <a:pt x="1460" y="773"/>
                  </a:cubicBezTo>
                  <a:cubicBezTo>
                    <a:pt x="1460" y="773"/>
                    <a:pt x="457" y="986"/>
                    <a:pt x="1" y="1108"/>
                  </a:cubicBezTo>
                  <a:lnTo>
                    <a:pt x="153" y="1716"/>
                  </a:lnTo>
                  <a:cubicBezTo>
                    <a:pt x="609" y="1594"/>
                    <a:pt x="1095" y="1503"/>
                    <a:pt x="1551" y="1412"/>
                  </a:cubicBezTo>
                  <a:cubicBezTo>
                    <a:pt x="1634" y="1773"/>
                    <a:pt x="1902" y="1944"/>
                    <a:pt x="2148" y="1944"/>
                  </a:cubicBezTo>
                  <a:cubicBezTo>
                    <a:pt x="2440" y="1944"/>
                    <a:pt x="2700" y="1705"/>
                    <a:pt x="2584" y="1260"/>
                  </a:cubicBezTo>
                  <a:cubicBezTo>
                    <a:pt x="2523" y="986"/>
                    <a:pt x="2341" y="44"/>
                    <a:pt x="1976" y="13"/>
                  </a:cubicBezTo>
                  <a:cubicBezTo>
                    <a:pt x="1926" y="4"/>
                    <a:pt x="1878" y="0"/>
                    <a:pt x="183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93" name="Google Shape;4493;p36"/>
            <p:cNvSpPr/>
            <p:nvPr/>
          </p:nvSpPr>
          <p:spPr>
            <a:xfrm>
              <a:off x="1260156" y="5787985"/>
              <a:ext cx="77323" cy="95595"/>
            </a:xfrm>
            <a:custGeom>
              <a:avLst/>
              <a:gdLst/>
              <a:ahLst/>
              <a:cxnLst/>
              <a:rect l="l" t="t" r="r" b="b"/>
              <a:pathLst>
                <a:path w="2144" h="2651" extrusionOk="0">
                  <a:moveTo>
                    <a:pt x="687" y="0"/>
                  </a:moveTo>
                  <a:cubicBezTo>
                    <a:pt x="134" y="0"/>
                    <a:pt x="0" y="783"/>
                    <a:pt x="654" y="1070"/>
                  </a:cubicBezTo>
                  <a:cubicBezTo>
                    <a:pt x="472" y="1526"/>
                    <a:pt x="289" y="1952"/>
                    <a:pt x="76" y="2377"/>
                  </a:cubicBezTo>
                  <a:lnTo>
                    <a:pt x="654" y="2651"/>
                  </a:lnTo>
                  <a:cubicBezTo>
                    <a:pt x="836" y="2225"/>
                    <a:pt x="1231" y="1283"/>
                    <a:pt x="1231" y="1283"/>
                  </a:cubicBezTo>
                  <a:cubicBezTo>
                    <a:pt x="1379" y="1378"/>
                    <a:pt x="1526" y="1425"/>
                    <a:pt x="1656" y="1425"/>
                  </a:cubicBezTo>
                  <a:cubicBezTo>
                    <a:pt x="1901" y="1425"/>
                    <a:pt x="2083" y="1256"/>
                    <a:pt x="2083" y="918"/>
                  </a:cubicBezTo>
                  <a:cubicBezTo>
                    <a:pt x="2143" y="554"/>
                    <a:pt x="1262" y="219"/>
                    <a:pt x="988" y="67"/>
                  </a:cubicBezTo>
                  <a:cubicBezTo>
                    <a:pt x="878" y="21"/>
                    <a:pt x="777" y="0"/>
                    <a:pt x="68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94" name="Google Shape;4494;p36"/>
            <p:cNvSpPr/>
            <p:nvPr/>
          </p:nvSpPr>
          <p:spPr>
            <a:xfrm>
              <a:off x="942792" y="5888593"/>
              <a:ext cx="98710" cy="81604"/>
            </a:xfrm>
            <a:custGeom>
              <a:avLst/>
              <a:gdLst/>
              <a:ahLst/>
              <a:cxnLst/>
              <a:rect l="l" t="t" r="r" b="b"/>
              <a:pathLst>
                <a:path w="2737" h="2263" extrusionOk="0">
                  <a:moveTo>
                    <a:pt x="1175" y="1"/>
                  </a:moveTo>
                  <a:cubicBezTo>
                    <a:pt x="1014" y="1"/>
                    <a:pt x="840" y="93"/>
                    <a:pt x="700" y="317"/>
                  </a:cubicBezTo>
                  <a:cubicBezTo>
                    <a:pt x="548" y="560"/>
                    <a:pt x="1" y="1350"/>
                    <a:pt x="244" y="1624"/>
                  </a:cubicBezTo>
                  <a:cubicBezTo>
                    <a:pt x="360" y="1804"/>
                    <a:pt x="503" y="1886"/>
                    <a:pt x="646" y="1886"/>
                  </a:cubicBezTo>
                  <a:cubicBezTo>
                    <a:pt x="840" y="1886"/>
                    <a:pt x="1033" y="1735"/>
                    <a:pt x="1156" y="1472"/>
                  </a:cubicBezTo>
                  <a:cubicBezTo>
                    <a:pt x="1156" y="1472"/>
                    <a:pt x="2007" y="2019"/>
                    <a:pt x="2402" y="2262"/>
                  </a:cubicBezTo>
                  <a:lnTo>
                    <a:pt x="2736" y="1746"/>
                  </a:lnTo>
                  <a:cubicBezTo>
                    <a:pt x="2311" y="1502"/>
                    <a:pt x="1916" y="1229"/>
                    <a:pt x="1521" y="955"/>
                  </a:cubicBezTo>
                  <a:cubicBezTo>
                    <a:pt x="1837" y="471"/>
                    <a:pt x="1539" y="1"/>
                    <a:pt x="117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95" name="Google Shape;4495;p36"/>
            <p:cNvSpPr/>
            <p:nvPr/>
          </p:nvSpPr>
          <p:spPr>
            <a:xfrm>
              <a:off x="927465" y="6088152"/>
              <a:ext cx="98674" cy="70894"/>
            </a:xfrm>
            <a:custGeom>
              <a:avLst/>
              <a:gdLst/>
              <a:ahLst/>
              <a:cxnLst/>
              <a:rect l="l" t="t" r="r" b="b"/>
              <a:pathLst>
                <a:path w="2736" h="1966" extrusionOk="0">
                  <a:moveTo>
                    <a:pt x="667" y="1"/>
                  </a:moveTo>
                  <a:cubicBezTo>
                    <a:pt x="551" y="1"/>
                    <a:pt x="426" y="51"/>
                    <a:pt x="304" y="163"/>
                  </a:cubicBezTo>
                  <a:cubicBezTo>
                    <a:pt x="0" y="376"/>
                    <a:pt x="335" y="1257"/>
                    <a:pt x="456" y="1561"/>
                  </a:cubicBezTo>
                  <a:cubicBezTo>
                    <a:pt x="544" y="1846"/>
                    <a:pt x="726" y="1965"/>
                    <a:pt x="911" y="1965"/>
                  </a:cubicBezTo>
                  <a:cubicBezTo>
                    <a:pt x="1239" y="1965"/>
                    <a:pt x="1573" y="1591"/>
                    <a:pt x="1399" y="1105"/>
                  </a:cubicBezTo>
                  <a:cubicBezTo>
                    <a:pt x="1824" y="923"/>
                    <a:pt x="2280" y="771"/>
                    <a:pt x="2736" y="619"/>
                  </a:cubicBezTo>
                  <a:lnTo>
                    <a:pt x="2554" y="41"/>
                  </a:lnTo>
                  <a:cubicBezTo>
                    <a:pt x="2098" y="193"/>
                    <a:pt x="1155" y="528"/>
                    <a:pt x="1155" y="528"/>
                  </a:cubicBezTo>
                  <a:cubicBezTo>
                    <a:pt x="1095" y="203"/>
                    <a:pt x="899" y="1"/>
                    <a:pt x="66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96" name="Google Shape;4496;p36"/>
            <p:cNvSpPr/>
            <p:nvPr/>
          </p:nvSpPr>
          <p:spPr>
            <a:xfrm>
              <a:off x="1077636" y="5791627"/>
              <a:ext cx="77612" cy="95271"/>
            </a:xfrm>
            <a:custGeom>
              <a:avLst/>
              <a:gdLst/>
              <a:ahLst/>
              <a:cxnLst/>
              <a:rect l="l" t="t" r="r" b="b"/>
              <a:pathLst>
                <a:path w="2152" h="2642" extrusionOk="0">
                  <a:moveTo>
                    <a:pt x="1456" y="1"/>
                  </a:moveTo>
                  <a:cubicBezTo>
                    <a:pt x="1375" y="1"/>
                    <a:pt x="1284" y="18"/>
                    <a:pt x="1186" y="58"/>
                  </a:cubicBezTo>
                  <a:cubicBezTo>
                    <a:pt x="882" y="179"/>
                    <a:pt x="1" y="513"/>
                    <a:pt x="31" y="878"/>
                  </a:cubicBezTo>
                  <a:cubicBezTo>
                    <a:pt x="31" y="1216"/>
                    <a:pt x="213" y="1385"/>
                    <a:pt x="458" y="1385"/>
                  </a:cubicBezTo>
                  <a:cubicBezTo>
                    <a:pt x="587" y="1385"/>
                    <a:pt x="735" y="1338"/>
                    <a:pt x="882" y="1243"/>
                  </a:cubicBezTo>
                  <a:cubicBezTo>
                    <a:pt x="882" y="1243"/>
                    <a:pt x="1277" y="2216"/>
                    <a:pt x="1429" y="2641"/>
                  </a:cubicBezTo>
                  <a:lnTo>
                    <a:pt x="2007" y="2398"/>
                  </a:lnTo>
                  <a:cubicBezTo>
                    <a:pt x="1794" y="1972"/>
                    <a:pt x="1642" y="1517"/>
                    <a:pt x="1490" y="1061"/>
                  </a:cubicBezTo>
                  <a:cubicBezTo>
                    <a:pt x="2152" y="796"/>
                    <a:pt x="2007" y="1"/>
                    <a:pt x="145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97" name="Google Shape;4497;p36"/>
            <p:cNvSpPr/>
            <p:nvPr/>
          </p:nvSpPr>
          <p:spPr>
            <a:xfrm>
              <a:off x="1354968" y="6109356"/>
              <a:ext cx="100585" cy="79188"/>
            </a:xfrm>
            <a:custGeom>
              <a:avLst/>
              <a:gdLst/>
              <a:ahLst/>
              <a:cxnLst/>
              <a:rect l="l" t="t" r="r" b="b"/>
              <a:pathLst>
                <a:path w="2789" h="2196" extrusionOk="0">
                  <a:moveTo>
                    <a:pt x="335" y="0"/>
                  </a:moveTo>
                  <a:lnTo>
                    <a:pt x="1" y="517"/>
                  </a:lnTo>
                  <a:cubicBezTo>
                    <a:pt x="396" y="760"/>
                    <a:pt x="1277" y="1277"/>
                    <a:pt x="1277" y="1277"/>
                  </a:cubicBezTo>
                  <a:cubicBezTo>
                    <a:pt x="943" y="1672"/>
                    <a:pt x="1004" y="2098"/>
                    <a:pt x="1520" y="2189"/>
                  </a:cubicBezTo>
                  <a:cubicBezTo>
                    <a:pt x="1539" y="2194"/>
                    <a:pt x="1559" y="2196"/>
                    <a:pt x="1578" y="2196"/>
                  </a:cubicBezTo>
                  <a:cubicBezTo>
                    <a:pt x="1932" y="2196"/>
                    <a:pt x="2349" y="1445"/>
                    <a:pt x="2493" y="1186"/>
                  </a:cubicBezTo>
                  <a:cubicBezTo>
                    <a:pt x="2789" y="732"/>
                    <a:pt x="2484" y="381"/>
                    <a:pt x="2116" y="381"/>
                  </a:cubicBezTo>
                  <a:cubicBezTo>
                    <a:pt x="1917" y="381"/>
                    <a:pt x="1700" y="484"/>
                    <a:pt x="1551" y="730"/>
                  </a:cubicBezTo>
                  <a:cubicBezTo>
                    <a:pt x="1125" y="517"/>
                    <a:pt x="730" y="244"/>
                    <a:pt x="33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98" name="Google Shape;4498;p36"/>
            <p:cNvSpPr/>
            <p:nvPr/>
          </p:nvSpPr>
          <p:spPr>
            <a:xfrm>
              <a:off x="961437" y="5846295"/>
              <a:ext cx="460442" cy="401204"/>
            </a:xfrm>
            <a:custGeom>
              <a:avLst/>
              <a:gdLst/>
              <a:ahLst/>
              <a:cxnLst/>
              <a:rect l="l" t="t" r="r" b="b"/>
              <a:pathLst>
                <a:path w="12767" h="11126" extrusionOk="0">
                  <a:moveTo>
                    <a:pt x="6627" y="1"/>
                  </a:moveTo>
                  <a:lnTo>
                    <a:pt x="6627" y="31"/>
                  </a:lnTo>
                  <a:cubicBezTo>
                    <a:pt x="6535" y="26"/>
                    <a:pt x="6443" y="24"/>
                    <a:pt x="6350" y="24"/>
                  </a:cubicBezTo>
                  <a:cubicBezTo>
                    <a:pt x="4135" y="24"/>
                    <a:pt x="1648" y="1408"/>
                    <a:pt x="1064" y="3800"/>
                  </a:cubicBezTo>
                  <a:cubicBezTo>
                    <a:pt x="1" y="8116"/>
                    <a:pt x="2493" y="11034"/>
                    <a:pt x="6444" y="11125"/>
                  </a:cubicBezTo>
                  <a:cubicBezTo>
                    <a:pt x="10396" y="11125"/>
                    <a:pt x="12767" y="8633"/>
                    <a:pt x="12128" y="4560"/>
                  </a:cubicBezTo>
                  <a:cubicBezTo>
                    <a:pt x="11733" y="1368"/>
                    <a:pt x="9393" y="1"/>
                    <a:pt x="662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99" name="Google Shape;4499;p36"/>
            <p:cNvSpPr/>
            <p:nvPr/>
          </p:nvSpPr>
          <p:spPr>
            <a:xfrm>
              <a:off x="1148682" y="5740962"/>
              <a:ext cx="112054" cy="116330"/>
            </a:xfrm>
            <a:custGeom>
              <a:avLst/>
              <a:gdLst/>
              <a:ahLst/>
              <a:cxnLst/>
              <a:rect l="l" t="t" r="r" b="b"/>
              <a:pathLst>
                <a:path w="3107" h="3226" extrusionOk="0">
                  <a:moveTo>
                    <a:pt x="1680" y="1"/>
                  </a:moveTo>
                  <a:cubicBezTo>
                    <a:pt x="1160" y="1"/>
                    <a:pt x="339" y="39"/>
                    <a:pt x="219" y="399"/>
                  </a:cubicBezTo>
                  <a:cubicBezTo>
                    <a:pt x="1" y="944"/>
                    <a:pt x="321" y="1294"/>
                    <a:pt x="851" y="1294"/>
                  </a:cubicBezTo>
                  <a:cubicBezTo>
                    <a:pt x="911" y="1294"/>
                    <a:pt x="974" y="1290"/>
                    <a:pt x="1040" y="1280"/>
                  </a:cubicBezTo>
                  <a:lnTo>
                    <a:pt x="1040" y="1280"/>
                  </a:lnTo>
                  <a:cubicBezTo>
                    <a:pt x="1040" y="1280"/>
                    <a:pt x="1009" y="2618"/>
                    <a:pt x="1009" y="3195"/>
                  </a:cubicBezTo>
                  <a:lnTo>
                    <a:pt x="1830" y="3225"/>
                  </a:lnTo>
                  <a:cubicBezTo>
                    <a:pt x="1830" y="2587"/>
                    <a:pt x="1830" y="1979"/>
                    <a:pt x="1860" y="1371"/>
                  </a:cubicBezTo>
                  <a:cubicBezTo>
                    <a:pt x="2924" y="1371"/>
                    <a:pt x="3107" y="4"/>
                    <a:pt x="2012" y="4"/>
                  </a:cubicBezTo>
                  <a:cubicBezTo>
                    <a:pt x="1936" y="4"/>
                    <a:pt x="1818" y="1"/>
                    <a:pt x="168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00" name="Google Shape;4500;p36"/>
            <p:cNvSpPr/>
            <p:nvPr/>
          </p:nvSpPr>
          <p:spPr>
            <a:xfrm>
              <a:off x="1132200" y="6229906"/>
              <a:ext cx="112487" cy="115680"/>
            </a:xfrm>
            <a:custGeom>
              <a:avLst/>
              <a:gdLst/>
              <a:ahLst/>
              <a:cxnLst/>
              <a:rect l="l" t="t" r="r" b="b"/>
              <a:pathLst>
                <a:path w="3119" h="3208" extrusionOk="0">
                  <a:moveTo>
                    <a:pt x="1345" y="1"/>
                  </a:moveTo>
                  <a:cubicBezTo>
                    <a:pt x="1345" y="609"/>
                    <a:pt x="1314" y="1247"/>
                    <a:pt x="1254" y="1855"/>
                  </a:cubicBezTo>
                  <a:cubicBezTo>
                    <a:pt x="1230" y="1854"/>
                    <a:pt x="1208" y="1853"/>
                    <a:pt x="1185" y="1853"/>
                  </a:cubicBezTo>
                  <a:cubicBezTo>
                    <a:pt x="181" y="1853"/>
                    <a:pt x="1" y="3163"/>
                    <a:pt x="1071" y="3193"/>
                  </a:cubicBezTo>
                  <a:cubicBezTo>
                    <a:pt x="1209" y="3193"/>
                    <a:pt x="1449" y="3207"/>
                    <a:pt x="1711" y="3207"/>
                  </a:cubicBezTo>
                  <a:cubicBezTo>
                    <a:pt x="2201" y="3207"/>
                    <a:pt x="2765" y="3156"/>
                    <a:pt x="2865" y="2858"/>
                  </a:cubicBezTo>
                  <a:cubicBezTo>
                    <a:pt x="3118" y="2294"/>
                    <a:pt x="2771" y="1940"/>
                    <a:pt x="2210" y="1940"/>
                  </a:cubicBezTo>
                  <a:cubicBezTo>
                    <a:pt x="2166" y="1940"/>
                    <a:pt x="2121" y="1942"/>
                    <a:pt x="2074" y="1946"/>
                  </a:cubicBezTo>
                  <a:cubicBezTo>
                    <a:pt x="2074" y="1946"/>
                    <a:pt x="2135" y="639"/>
                    <a:pt x="2165" y="31"/>
                  </a:cubicBezTo>
                  <a:lnTo>
                    <a:pt x="1345"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01" name="Google Shape;4501;p36"/>
            <p:cNvSpPr/>
            <p:nvPr/>
          </p:nvSpPr>
          <p:spPr>
            <a:xfrm>
              <a:off x="893492" y="5972614"/>
              <a:ext cx="119519" cy="93215"/>
            </a:xfrm>
            <a:custGeom>
              <a:avLst/>
              <a:gdLst/>
              <a:ahLst/>
              <a:cxnLst/>
              <a:rect l="l" t="t" r="r" b="b"/>
              <a:pathLst>
                <a:path w="3314" h="2585" extrusionOk="0">
                  <a:moveTo>
                    <a:pt x="845" y="1"/>
                  </a:moveTo>
                  <a:cubicBezTo>
                    <a:pt x="755" y="1"/>
                    <a:pt x="655" y="18"/>
                    <a:pt x="547" y="54"/>
                  </a:cubicBezTo>
                  <a:cubicBezTo>
                    <a:pt x="91" y="175"/>
                    <a:pt x="61" y="1422"/>
                    <a:pt x="30" y="1817"/>
                  </a:cubicBezTo>
                  <a:cubicBezTo>
                    <a:pt x="1" y="2333"/>
                    <a:pt x="308" y="2585"/>
                    <a:pt x="640" y="2585"/>
                  </a:cubicBezTo>
                  <a:cubicBezTo>
                    <a:pt x="990" y="2585"/>
                    <a:pt x="1367" y="2303"/>
                    <a:pt x="1398" y="1756"/>
                  </a:cubicBezTo>
                  <a:cubicBezTo>
                    <a:pt x="2006" y="1756"/>
                    <a:pt x="2644" y="1786"/>
                    <a:pt x="3252" y="1847"/>
                  </a:cubicBezTo>
                  <a:lnTo>
                    <a:pt x="3313" y="1026"/>
                  </a:lnTo>
                  <a:cubicBezTo>
                    <a:pt x="2705" y="966"/>
                    <a:pt x="1398" y="935"/>
                    <a:pt x="1398" y="935"/>
                  </a:cubicBezTo>
                  <a:cubicBezTo>
                    <a:pt x="1499" y="405"/>
                    <a:pt x="1286" y="1"/>
                    <a:pt x="84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02" name="Google Shape;4502;p36"/>
            <p:cNvSpPr/>
            <p:nvPr/>
          </p:nvSpPr>
          <p:spPr>
            <a:xfrm>
              <a:off x="932658" y="6163050"/>
              <a:ext cx="130772" cy="105620"/>
            </a:xfrm>
            <a:custGeom>
              <a:avLst/>
              <a:gdLst/>
              <a:ahLst/>
              <a:cxnLst/>
              <a:rect l="l" t="t" r="r" b="b"/>
              <a:pathLst>
                <a:path w="3626" h="2929" extrusionOk="0">
                  <a:moveTo>
                    <a:pt x="3169" y="1"/>
                  </a:moveTo>
                  <a:cubicBezTo>
                    <a:pt x="2227" y="670"/>
                    <a:pt x="1589" y="1004"/>
                    <a:pt x="1589" y="1004"/>
                  </a:cubicBezTo>
                  <a:cubicBezTo>
                    <a:pt x="1394" y="706"/>
                    <a:pt x="1126" y="582"/>
                    <a:pt x="880" y="582"/>
                  </a:cubicBezTo>
                  <a:cubicBezTo>
                    <a:pt x="398" y="582"/>
                    <a:pt x="1" y="1059"/>
                    <a:pt x="403" y="1642"/>
                  </a:cubicBezTo>
                  <a:cubicBezTo>
                    <a:pt x="605" y="1959"/>
                    <a:pt x="1187" y="2928"/>
                    <a:pt x="1636" y="2928"/>
                  </a:cubicBezTo>
                  <a:cubicBezTo>
                    <a:pt x="1661" y="2928"/>
                    <a:pt x="1686" y="2925"/>
                    <a:pt x="1710" y="2919"/>
                  </a:cubicBezTo>
                  <a:cubicBezTo>
                    <a:pt x="2349" y="2767"/>
                    <a:pt x="2440" y="2220"/>
                    <a:pt x="1984" y="1733"/>
                  </a:cubicBezTo>
                  <a:cubicBezTo>
                    <a:pt x="1984" y="1733"/>
                    <a:pt x="3109" y="1034"/>
                    <a:pt x="3625" y="700"/>
                  </a:cubicBezTo>
                  <a:lnTo>
                    <a:pt x="3169"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03" name="Google Shape;4503;p36"/>
            <p:cNvSpPr/>
            <p:nvPr/>
          </p:nvSpPr>
          <p:spPr>
            <a:xfrm>
              <a:off x="1339641" y="5814489"/>
              <a:ext cx="120601" cy="116221"/>
            </a:xfrm>
            <a:custGeom>
              <a:avLst/>
              <a:gdLst/>
              <a:ahLst/>
              <a:cxnLst/>
              <a:rect l="l" t="t" r="r" b="b"/>
              <a:pathLst>
                <a:path w="3344" h="3223" extrusionOk="0">
                  <a:moveTo>
                    <a:pt x="1608" y="0"/>
                  </a:moveTo>
                  <a:cubicBezTo>
                    <a:pt x="1078" y="0"/>
                    <a:pt x="733" y="765"/>
                    <a:pt x="1307" y="1338"/>
                  </a:cubicBezTo>
                  <a:cubicBezTo>
                    <a:pt x="882" y="1794"/>
                    <a:pt x="456" y="2220"/>
                    <a:pt x="0" y="2645"/>
                  </a:cubicBezTo>
                  <a:lnTo>
                    <a:pt x="578" y="3223"/>
                  </a:lnTo>
                  <a:cubicBezTo>
                    <a:pt x="1003" y="2797"/>
                    <a:pt x="1915" y="1855"/>
                    <a:pt x="1915" y="1855"/>
                  </a:cubicBezTo>
                  <a:cubicBezTo>
                    <a:pt x="2113" y="2129"/>
                    <a:pt x="2356" y="2273"/>
                    <a:pt x="2580" y="2273"/>
                  </a:cubicBezTo>
                  <a:cubicBezTo>
                    <a:pt x="2804" y="2273"/>
                    <a:pt x="3009" y="2129"/>
                    <a:pt x="3131" y="1825"/>
                  </a:cubicBezTo>
                  <a:cubicBezTo>
                    <a:pt x="3344" y="1399"/>
                    <a:pt x="2432" y="548"/>
                    <a:pt x="2158" y="275"/>
                  </a:cubicBezTo>
                  <a:cubicBezTo>
                    <a:pt x="1972" y="81"/>
                    <a:pt x="1780" y="0"/>
                    <a:pt x="160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04" name="Google Shape;4504;p36"/>
            <p:cNvSpPr/>
            <p:nvPr/>
          </p:nvSpPr>
          <p:spPr>
            <a:xfrm>
              <a:off x="1383459" y="6027787"/>
              <a:ext cx="121719" cy="93648"/>
            </a:xfrm>
            <a:custGeom>
              <a:avLst/>
              <a:gdLst/>
              <a:ahLst/>
              <a:cxnLst/>
              <a:rect l="l" t="t" r="r" b="b"/>
              <a:pathLst>
                <a:path w="3375" h="2597" extrusionOk="0">
                  <a:moveTo>
                    <a:pt x="2560" y="0"/>
                  </a:moveTo>
                  <a:cubicBezTo>
                    <a:pt x="2180" y="0"/>
                    <a:pt x="1953" y="352"/>
                    <a:pt x="1977" y="864"/>
                  </a:cubicBezTo>
                  <a:cubicBezTo>
                    <a:pt x="1977" y="864"/>
                    <a:pt x="670" y="712"/>
                    <a:pt x="92" y="682"/>
                  </a:cubicBezTo>
                  <a:lnTo>
                    <a:pt x="1" y="1472"/>
                  </a:lnTo>
                  <a:cubicBezTo>
                    <a:pt x="1156" y="1533"/>
                    <a:pt x="1855" y="1655"/>
                    <a:pt x="1855" y="1655"/>
                  </a:cubicBezTo>
                  <a:cubicBezTo>
                    <a:pt x="1787" y="2249"/>
                    <a:pt x="2184" y="2597"/>
                    <a:pt x="2564" y="2597"/>
                  </a:cubicBezTo>
                  <a:cubicBezTo>
                    <a:pt x="2864" y="2597"/>
                    <a:pt x="3152" y="2380"/>
                    <a:pt x="3192" y="1898"/>
                  </a:cubicBezTo>
                  <a:cubicBezTo>
                    <a:pt x="3223" y="1533"/>
                    <a:pt x="3375" y="287"/>
                    <a:pt x="2949" y="104"/>
                  </a:cubicBezTo>
                  <a:cubicBezTo>
                    <a:pt x="2807" y="33"/>
                    <a:pt x="2676" y="0"/>
                    <a:pt x="256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05" name="Google Shape;4505;p36"/>
            <p:cNvSpPr/>
            <p:nvPr/>
          </p:nvSpPr>
          <p:spPr>
            <a:xfrm>
              <a:off x="1319878" y="6181693"/>
              <a:ext cx="120637" cy="116726"/>
            </a:xfrm>
            <a:custGeom>
              <a:avLst/>
              <a:gdLst/>
              <a:ahLst/>
              <a:cxnLst/>
              <a:rect l="l" t="t" r="r" b="b"/>
              <a:pathLst>
                <a:path w="3345" h="3237" extrusionOk="0">
                  <a:moveTo>
                    <a:pt x="578" y="1"/>
                  </a:moveTo>
                  <a:lnTo>
                    <a:pt x="1" y="578"/>
                  </a:lnTo>
                  <a:cubicBezTo>
                    <a:pt x="457" y="1004"/>
                    <a:pt x="882" y="1429"/>
                    <a:pt x="1278" y="1915"/>
                  </a:cubicBezTo>
                  <a:cubicBezTo>
                    <a:pt x="699" y="2471"/>
                    <a:pt x="1071" y="3237"/>
                    <a:pt x="1617" y="3237"/>
                  </a:cubicBezTo>
                  <a:cubicBezTo>
                    <a:pt x="1789" y="3237"/>
                    <a:pt x="1977" y="3161"/>
                    <a:pt x="2159" y="2979"/>
                  </a:cubicBezTo>
                  <a:cubicBezTo>
                    <a:pt x="2433" y="2675"/>
                    <a:pt x="3345" y="1855"/>
                    <a:pt x="3132" y="1429"/>
                  </a:cubicBezTo>
                  <a:cubicBezTo>
                    <a:pt x="3009" y="1121"/>
                    <a:pt x="2799" y="977"/>
                    <a:pt x="2572" y="977"/>
                  </a:cubicBezTo>
                  <a:cubicBezTo>
                    <a:pt x="2350" y="977"/>
                    <a:pt x="2111" y="1114"/>
                    <a:pt x="1916" y="1368"/>
                  </a:cubicBezTo>
                  <a:cubicBezTo>
                    <a:pt x="1916" y="1368"/>
                    <a:pt x="1004" y="426"/>
                    <a:pt x="57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06" name="Google Shape;4506;p36"/>
            <p:cNvSpPr/>
            <p:nvPr/>
          </p:nvSpPr>
          <p:spPr>
            <a:xfrm>
              <a:off x="957650" y="5791194"/>
              <a:ext cx="122224" cy="118710"/>
            </a:xfrm>
            <a:custGeom>
              <a:avLst/>
              <a:gdLst/>
              <a:ahLst/>
              <a:cxnLst/>
              <a:rect l="l" t="t" r="r" b="b"/>
              <a:pathLst>
                <a:path w="3389" h="3292" extrusionOk="0">
                  <a:moveTo>
                    <a:pt x="2132" y="1"/>
                  </a:moveTo>
                  <a:cubicBezTo>
                    <a:pt x="1678" y="1"/>
                    <a:pt x="965" y="594"/>
                    <a:pt x="683" y="799"/>
                  </a:cubicBezTo>
                  <a:cubicBezTo>
                    <a:pt x="0" y="1293"/>
                    <a:pt x="430" y="2007"/>
                    <a:pt x="1054" y="2007"/>
                  </a:cubicBezTo>
                  <a:cubicBezTo>
                    <a:pt x="1235" y="2007"/>
                    <a:pt x="1433" y="1946"/>
                    <a:pt x="1625" y="1802"/>
                  </a:cubicBezTo>
                  <a:cubicBezTo>
                    <a:pt x="2021" y="2258"/>
                    <a:pt x="2385" y="2775"/>
                    <a:pt x="2750" y="3291"/>
                  </a:cubicBezTo>
                  <a:lnTo>
                    <a:pt x="3388" y="2775"/>
                  </a:lnTo>
                  <a:cubicBezTo>
                    <a:pt x="3024" y="2319"/>
                    <a:pt x="2233" y="1255"/>
                    <a:pt x="2233" y="1255"/>
                  </a:cubicBezTo>
                  <a:cubicBezTo>
                    <a:pt x="2811" y="951"/>
                    <a:pt x="2932" y="404"/>
                    <a:pt x="2355" y="70"/>
                  </a:cubicBezTo>
                  <a:cubicBezTo>
                    <a:pt x="2293" y="22"/>
                    <a:pt x="2217" y="1"/>
                    <a:pt x="213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4507" name="Google Shape;4507;p36"/>
          <p:cNvGrpSpPr/>
          <p:nvPr/>
        </p:nvGrpSpPr>
        <p:grpSpPr>
          <a:xfrm>
            <a:off x="1567510" y="6297280"/>
            <a:ext cx="400879" cy="396040"/>
            <a:chOff x="-4597330" y="2703385"/>
            <a:chExt cx="300659" cy="297030"/>
          </a:xfrm>
        </p:grpSpPr>
        <p:sp>
          <p:nvSpPr>
            <p:cNvPr id="4508" name="Google Shape;4508;p36"/>
            <p:cNvSpPr/>
            <p:nvPr/>
          </p:nvSpPr>
          <p:spPr>
            <a:xfrm>
              <a:off x="-4412247" y="2931820"/>
              <a:ext cx="41839" cy="45562"/>
            </a:xfrm>
            <a:custGeom>
              <a:avLst/>
              <a:gdLst/>
              <a:ahLst/>
              <a:cxnLst/>
              <a:rect l="l" t="t" r="r" b="b"/>
              <a:pathLst>
                <a:path w="1326" h="1444" extrusionOk="0">
                  <a:moveTo>
                    <a:pt x="274" y="1"/>
                  </a:moveTo>
                  <a:lnTo>
                    <a:pt x="0" y="153"/>
                  </a:lnTo>
                  <a:cubicBezTo>
                    <a:pt x="92" y="396"/>
                    <a:pt x="365" y="882"/>
                    <a:pt x="365" y="882"/>
                  </a:cubicBezTo>
                  <a:cubicBezTo>
                    <a:pt x="92" y="973"/>
                    <a:pt x="0" y="1217"/>
                    <a:pt x="213" y="1399"/>
                  </a:cubicBezTo>
                  <a:cubicBezTo>
                    <a:pt x="245" y="1431"/>
                    <a:pt x="290" y="1444"/>
                    <a:pt x="344" y="1444"/>
                  </a:cubicBezTo>
                  <a:cubicBezTo>
                    <a:pt x="543" y="1444"/>
                    <a:pt x="853" y="1258"/>
                    <a:pt x="973" y="1186"/>
                  </a:cubicBezTo>
                  <a:cubicBezTo>
                    <a:pt x="1325" y="1010"/>
                    <a:pt x="1157" y="647"/>
                    <a:pt x="865" y="647"/>
                  </a:cubicBezTo>
                  <a:cubicBezTo>
                    <a:pt x="804" y="647"/>
                    <a:pt x="737" y="663"/>
                    <a:pt x="669" y="700"/>
                  </a:cubicBezTo>
                  <a:cubicBezTo>
                    <a:pt x="517" y="457"/>
                    <a:pt x="396" y="244"/>
                    <a:pt x="274" y="1"/>
                  </a:cubicBezTo>
                  <a:close/>
                </a:path>
              </a:pathLst>
            </a:custGeom>
            <a:solidFill>
              <a:srgbClr val="EFE4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09" name="Google Shape;4509;p36"/>
            <p:cNvSpPr/>
            <p:nvPr/>
          </p:nvSpPr>
          <p:spPr>
            <a:xfrm>
              <a:off x="-4513591" y="2934691"/>
              <a:ext cx="41902" cy="45688"/>
            </a:xfrm>
            <a:custGeom>
              <a:avLst/>
              <a:gdLst/>
              <a:ahLst/>
              <a:cxnLst/>
              <a:rect l="l" t="t" r="r" b="b"/>
              <a:pathLst>
                <a:path w="1328" h="1448" extrusionOk="0">
                  <a:moveTo>
                    <a:pt x="1024" y="1"/>
                  </a:moveTo>
                  <a:cubicBezTo>
                    <a:pt x="811" y="457"/>
                    <a:pt x="659" y="730"/>
                    <a:pt x="659" y="730"/>
                  </a:cubicBezTo>
                  <a:cubicBezTo>
                    <a:pt x="589" y="695"/>
                    <a:pt x="521" y="680"/>
                    <a:pt x="460" y="680"/>
                  </a:cubicBezTo>
                  <a:cubicBezTo>
                    <a:pt x="153" y="680"/>
                    <a:pt x="0" y="1065"/>
                    <a:pt x="355" y="1217"/>
                  </a:cubicBezTo>
                  <a:cubicBezTo>
                    <a:pt x="472" y="1287"/>
                    <a:pt x="789" y="1448"/>
                    <a:pt x="983" y="1448"/>
                  </a:cubicBezTo>
                  <a:cubicBezTo>
                    <a:pt x="1041" y="1448"/>
                    <a:pt x="1087" y="1434"/>
                    <a:pt x="1115" y="1399"/>
                  </a:cubicBezTo>
                  <a:cubicBezTo>
                    <a:pt x="1328" y="1186"/>
                    <a:pt x="1237" y="974"/>
                    <a:pt x="963" y="882"/>
                  </a:cubicBezTo>
                  <a:cubicBezTo>
                    <a:pt x="963" y="882"/>
                    <a:pt x="1206" y="396"/>
                    <a:pt x="1328" y="122"/>
                  </a:cubicBezTo>
                  <a:lnTo>
                    <a:pt x="1024" y="1"/>
                  </a:lnTo>
                  <a:close/>
                </a:path>
              </a:pathLst>
            </a:custGeom>
            <a:solidFill>
              <a:srgbClr val="EFE4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10" name="Google Shape;4510;p36"/>
            <p:cNvSpPr/>
            <p:nvPr/>
          </p:nvSpPr>
          <p:spPr>
            <a:xfrm>
              <a:off x="-4576443" y="2799145"/>
              <a:ext cx="48181" cy="34771"/>
            </a:xfrm>
            <a:custGeom>
              <a:avLst/>
              <a:gdLst/>
              <a:ahLst/>
              <a:cxnLst/>
              <a:rect l="l" t="t" r="r" b="b"/>
              <a:pathLst>
                <a:path w="1527" h="1102" extrusionOk="0">
                  <a:moveTo>
                    <a:pt x="520" y="1"/>
                  </a:moveTo>
                  <a:cubicBezTo>
                    <a:pt x="493" y="1"/>
                    <a:pt x="464" y="4"/>
                    <a:pt x="432" y="11"/>
                  </a:cubicBezTo>
                  <a:cubicBezTo>
                    <a:pt x="220" y="11"/>
                    <a:pt x="98" y="558"/>
                    <a:pt x="68" y="710"/>
                  </a:cubicBezTo>
                  <a:cubicBezTo>
                    <a:pt x="1" y="961"/>
                    <a:pt x="154" y="1101"/>
                    <a:pt x="321" y="1101"/>
                  </a:cubicBezTo>
                  <a:cubicBezTo>
                    <a:pt x="458" y="1101"/>
                    <a:pt x="604" y="1007"/>
                    <a:pt x="645" y="801"/>
                  </a:cubicBezTo>
                  <a:cubicBezTo>
                    <a:pt x="919" y="832"/>
                    <a:pt x="1162" y="893"/>
                    <a:pt x="1435" y="984"/>
                  </a:cubicBezTo>
                  <a:lnTo>
                    <a:pt x="1527" y="619"/>
                  </a:lnTo>
                  <a:lnTo>
                    <a:pt x="706" y="437"/>
                  </a:lnTo>
                  <a:cubicBezTo>
                    <a:pt x="786" y="195"/>
                    <a:pt x="725" y="1"/>
                    <a:pt x="520" y="1"/>
                  </a:cubicBezTo>
                  <a:close/>
                </a:path>
              </a:pathLst>
            </a:custGeom>
            <a:solidFill>
              <a:srgbClr val="EFE4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11" name="Google Shape;4511;p36"/>
            <p:cNvSpPr/>
            <p:nvPr/>
          </p:nvSpPr>
          <p:spPr>
            <a:xfrm>
              <a:off x="-4513907" y="2726102"/>
              <a:ext cx="37327" cy="46571"/>
            </a:xfrm>
            <a:custGeom>
              <a:avLst/>
              <a:gdLst/>
              <a:ahLst/>
              <a:cxnLst/>
              <a:rect l="l" t="t" r="r" b="b"/>
              <a:pathLst>
                <a:path w="1183" h="1476" extrusionOk="0">
                  <a:moveTo>
                    <a:pt x="815" y="0"/>
                  </a:moveTo>
                  <a:cubicBezTo>
                    <a:pt x="762" y="0"/>
                    <a:pt x="703" y="14"/>
                    <a:pt x="639" y="46"/>
                  </a:cubicBezTo>
                  <a:cubicBezTo>
                    <a:pt x="487" y="107"/>
                    <a:pt x="0" y="320"/>
                    <a:pt x="31" y="502"/>
                  </a:cubicBezTo>
                  <a:cubicBezTo>
                    <a:pt x="31" y="700"/>
                    <a:pt x="134" y="795"/>
                    <a:pt x="265" y="795"/>
                  </a:cubicBezTo>
                  <a:cubicBezTo>
                    <a:pt x="335" y="795"/>
                    <a:pt x="413" y="768"/>
                    <a:pt x="487" y="715"/>
                  </a:cubicBezTo>
                  <a:cubicBezTo>
                    <a:pt x="487" y="715"/>
                    <a:pt x="730" y="1232"/>
                    <a:pt x="821" y="1475"/>
                  </a:cubicBezTo>
                  <a:lnTo>
                    <a:pt x="1156" y="1323"/>
                  </a:lnTo>
                  <a:cubicBezTo>
                    <a:pt x="1034" y="1080"/>
                    <a:pt x="912" y="837"/>
                    <a:pt x="821" y="594"/>
                  </a:cubicBezTo>
                  <a:cubicBezTo>
                    <a:pt x="1182" y="439"/>
                    <a:pt x="1106" y="0"/>
                    <a:pt x="815" y="0"/>
                  </a:cubicBezTo>
                  <a:close/>
                </a:path>
              </a:pathLst>
            </a:custGeom>
            <a:solidFill>
              <a:srgbClr val="EFE4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12" name="Google Shape;4512;p36"/>
            <p:cNvSpPr/>
            <p:nvPr/>
          </p:nvSpPr>
          <p:spPr>
            <a:xfrm>
              <a:off x="-4368137" y="2775544"/>
              <a:ext cx="47991" cy="40261"/>
            </a:xfrm>
            <a:custGeom>
              <a:avLst/>
              <a:gdLst/>
              <a:ahLst/>
              <a:cxnLst/>
              <a:rect l="l" t="t" r="r" b="b"/>
              <a:pathLst>
                <a:path w="1521" h="1276" extrusionOk="0">
                  <a:moveTo>
                    <a:pt x="882" y="1"/>
                  </a:moveTo>
                  <a:cubicBezTo>
                    <a:pt x="676" y="1"/>
                    <a:pt x="497" y="266"/>
                    <a:pt x="669" y="546"/>
                  </a:cubicBezTo>
                  <a:cubicBezTo>
                    <a:pt x="457" y="698"/>
                    <a:pt x="213" y="850"/>
                    <a:pt x="1" y="972"/>
                  </a:cubicBezTo>
                  <a:lnTo>
                    <a:pt x="183" y="1276"/>
                  </a:lnTo>
                  <a:cubicBezTo>
                    <a:pt x="396" y="1124"/>
                    <a:pt x="882" y="820"/>
                    <a:pt x="882" y="820"/>
                  </a:cubicBezTo>
                  <a:cubicBezTo>
                    <a:pt x="954" y="964"/>
                    <a:pt x="1058" y="1054"/>
                    <a:pt x="1168" y="1054"/>
                  </a:cubicBezTo>
                  <a:cubicBezTo>
                    <a:pt x="1244" y="1054"/>
                    <a:pt x="1324" y="1011"/>
                    <a:pt x="1399" y="911"/>
                  </a:cubicBezTo>
                  <a:cubicBezTo>
                    <a:pt x="1520" y="729"/>
                    <a:pt x="1216" y="303"/>
                    <a:pt x="1125" y="151"/>
                  </a:cubicBezTo>
                  <a:cubicBezTo>
                    <a:pt x="1055" y="45"/>
                    <a:pt x="966" y="1"/>
                    <a:pt x="882" y="1"/>
                  </a:cubicBezTo>
                  <a:close/>
                </a:path>
              </a:pathLst>
            </a:custGeom>
            <a:solidFill>
              <a:srgbClr val="EFE4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13" name="Google Shape;4513;p36"/>
            <p:cNvSpPr/>
            <p:nvPr/>
          </p:nvSpPr>
          <p:spPr>
            <a:xfrm>
              <a:off x="-4361417" y="2873481"/>
              <a:ext cx="48938" cy="35118"/>
            </a:xfrm>
            <a:custGeom>
              <a:avLst/>
              <a:gdLst/>
              <a:ahLst/>
              <a:cxnLst/>
              <a:rect l="l" t="t" r="r" b="b"/>
              <a:pathLst>
                <a:path w="1551" h="1113" extrusionOk="0">
                  <a:moveTo>
                    <a:pt x="1195" y="0"/>
                  </a:moveTo>
                  <a:cubicBezTo>
                    <a:pt x="1063" y="0"/>
                    <a:pt x="953" y="115"/>
                    <a:pt x="912" y="300"/>
                  </a:cubicBezTo>
                  <a:cubicBezTo>
                    <a:pt x="912" y="300"/>
                    <a:pt x="365" y="117"/>
                    <a:pt x="122" y="26"/>
                  </a:cubicBezTo>
                  <a:lnTo>
                    <a:pt x="0" y="360"/>
                  </a:lnTo>
                  <a:cubicBezTo>
                    <a:pt x="274" y="421"/>
                    <a:pt x="517" y="512"/>
                    <a:pt x="760" y="634"/>
                  </a:cubicBezTo>
                  <a:cubicBezTo>
                    <a:pt x="664" y="904"/>
                    <a:pt x="849" y="1113"/>
                    <a:pt x="1036" y="1113"/>
                  </a:cubicBezTo>
                  <a:cubicBezTo>
                    <a:pt x="1144" y="1113"/>
                    <a:pt x="1252" y="1044"/>
                    <a:pt x="1307" y="877"/>
                  </a:cubicBezTo>
                  <a:cubicBezTo>
                    <a:pt x="1368" y="725"/>
                    <a:pt x="1551" y="208"/>
                    <a:pt x="1399" y="87"/>
                  </a:cubicBezTo>
                  <a:cubicBezTo>
                    <a:pt x="1329" y="27"/>
                    <a:pt x="1260" y="0"/>
                    <a:pt x="1195" y="0"/>
                  </a:cubicBezTo>
                  <a:close/>
                </a:path>
              </a:pathLst>
            </a:custGeom>
            <a:solidFill>
              <a:srgbClr val="EFE4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14" name="Google Shape;4514;p36"/>
            <p:cNvSpPr/>
            <p:nvPr/>
          </p:nvSpPr>
          <p:spPr>
            <a:xfrm>
              <a:off x="-4423890" y="2727396"/>
              <a:ext cx="37579" cy="46224"/>
            </a:xfrm>
            <a:custGeom>
              <a:avLst/>
              <a:gdLst/>
              <a:ahLst/>
              <a:cxnLst/>
              <a:rect l="l" t="t" r="r" b="b"/>
              <a:pathLst>
                <a:path w="1191" h="1465" extrusionOk="0">
                  <a:moveTo>
                    <a:pt x="366" y="1"/>
                  </a:moveTo>
                  <a:cubicBezTo>
                    <a:pt x="66" y="1"/>
                    <a:pt x="1" y="455"/>
                    <a:pt x="369" y="613"/>
                  </a:cubicBezTo>
                  <a:cubicBezTo>
                    <a:pt x="278" y="857"/>
                    <a:pt x="157" y="1100"/>
                    <a:pt x="65" y="1373"/>
                  </a:cubicBezTo>
                  <a:lnTo>
                    <a:pt x="400" y="1464"/>
                  </a:lnTo>
                  <a:cubicBezTo>
                    <a:pt x="491" y="1252"/>
                    <a:pt x="704" y="705"/>
                    <a:pt x="704" y="705"/>
                  </a:cubicBezTo>
                  <a:cubicBezTo>
                    <a:pt x="783" y="754"/>
                    <a:pt x="859" y="778"/>
                    <a:pt x="925" y="778"/>
                  </a:cubicBezTo>
                  <a:cubicBezTo>
                    <a:pt x="1063" y="778"/>
                    <a:pt x="1160" y="676"/>
                    <a:pt x="1160" y="492"/>
                  </a:cubicBezTo>
                  <a:cubicBezTo>
                    <a:pt x="1190" y="279"/>
                    <a:pt x="673" y="97"/>
                    <a:pt x="521" y="36"/>
                  </a:cubicBezTo>
                  <a:cubicBezTo>
                    <a:pt x="465" y="12"/>
                    <a:pt x="413" y="1"/>
                    <a:pt x="366" y="1"/>
                  </a:cubicBezTo>
                  <a:close/>
                </a:path>
              </a:pathLst>
            </a:custGeom>
            <a:solidFill>
              <a:srgbClr val="EFE4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15" name="Google Shape;4515;p36"/>
            <p:cNvSpPr/>
            <p:nvPr/>
          </p:nvSpPr>
          <p:spPr>
            <a:xfrm>
              <a:off x="-4572530" y="2883861"/>
              <a:ext cx="49064" cy="39409"/>
            </a:xfrm>
            <a:custGeom>
              <a:avLst/>
              <a:gdLst/>
              <a:ahLst/>
              <a:cxnLst/>
              <a:rect l="l" t="t" r="r" b="b"/>
              <a:pathLst>
                <a:path w="1555" h="1249" extrusionOk="0">
                  <a:moveTo>
                    <a:pt x="1372" y="1"/>
                  </a:moveTo>
                  <a:cubicBezTo>
                    <a:pt x="977" y="275"/>
                    <a:pt x="703" y="426"/>
                    <a:pt x="703" y="426"/>
                  </a:cubicBezTo>
                  <a:cubicBezTo>
                    <a:pt x="616" y="285"/>
                    <a:pt x="490" y="225"/>
                    <a:pt x="375" y="225"/>
                  </a:cubicBezTo>
                  <a:cubicBezTo>
                    <a:pt x="170" y="225"/>
                    <a:pt x="0" y="416"/>
                    <a:pt x="156" y="670"/>
                  </a:cubicBezTo>
                  <a:cubicBezTo>
                    <a:pt x="245" y="817"/>
                    <a:pt x="504" y="1249"/>
                    <a:pt x="686" y="1249"/>
                  </a:cubicBezTo>
                  <a:cubicBezTo>
                    <a:pt x="692" y="1249"/>
                    <a:pt x="698" y="1248"/>
                    <a:pt x="703" y="1247"/>
                  </a:cubicBezTo>
                  <a:cubicBezTo>
                    <a:pt x="1007" y="1186"/>
                    <a:pt x="1038" y="943"/>
                    <a:pt x="855" y="730"/>
                  </a:cubicBezTo>
                  <a:cubicBezTo>
                    <a:pt x="855" y="730"/>
                    <a:pt x="1342" y="457"/>
                    <a:pt x="1555" y="305"/>
                  </a:cubicBezTo>
                  <a:lnTo>
                    <a:pt x="1372" y="1"/>
                  </a:lnTo>
                  <a:close/>
                </a:path>
              </a:pathLst>
            </a:custGeom>
            <a:solidFill>
              <a:srgbClr val="EFE4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16" name="Google Shape;4516;p36"/>
            <p:cNvSpPr/>
            <p:nvPr/>
          </p:nvSpPr>
          <p:spPr>
            <a:xfrm>
              <a:off x="-4556092" y="2755256"/>
              <a:ext cx="227304" cy="196761"/>
            </a:xfrm>
            <a:custGeom>
              <a:avLst/>
              <a:gdLst/>
              <a:ahLst/>
              <a:cxnLst/>
              <a:rect l="l" t="t" r="r" b="b"/>
              <a:pathLst>
                <a:path w="7204" h="6236" extrusionOk="0">
                  <a:moveTo>
                    <a:pt x="3607" y="1"/>
                  </a:moveTo>
                  <a:cubicBezTo>
                    <a:pt x="3559" y="1"/>
                    <a:pt x="3512" y="2"/>
                    <a:pt x="3465" y="4"/>
                  </a:cubicBezTo>
                  <a:cubicBezTo>
                    <a:pt x="1915" y="4"/>
                    <a:pt x="578" y="764"/>
                    <a:pt x="365" y="2557"/>
                  </a:cubicBezTo>
                  <a:cubicBezTo>
                    <a:pt x="0" y="4837"/>
                    <a:pt x="1337" y="6235"/>
                    <a:pt x="3556" y="6235"/>
                  </a:cubicBezTo>
                  <a:cubicBezTo>
                    <a:pt x="5775" y="6235"/>
                    <a:pt x="7204" y="4563"/>
                    <a:pt x="6596" y="2101"/>
                  </a:cubicBezTo>
                  <a:cubicBezTo>
                    <a:pt x="6274" y="783"/>
                    <a:pt x="4878" y="1"/>
                    <a:pt x="3607" y="1"/>
                  </a:cubicBezTo>
                  <a:close/>
                </a:path>
              </a:pathLst>
            </a:custGeom>
            <a:solidFill>
              <a:srgbClr val="EFE4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17" name="Google Shape;4517;p36"/>
            <p:cNvSpPr/>
            <p:nvPr/>
          </p:nvSpPr>
          <p:spPr>
            <a:xfrm>
              <a:off x="-4476518" y="2703385"/>
              <a:ext cx="55122" cy="56794"/>
            </a:xfrm>
            <a:custGeom>
              <a:avLst/>
              <a:gdLst/>
              <a:ahLst/>
              <a:cxnLst/>
              <a:rect l="l" t="t" r="r" b="b"/>
              <a:pathLst>
                <a:path w="1747" h="1800" extrusionOk="0">
                  <a:moveTo>
                    <a:pt x="917" y="1"/>
                  </a:moveTo>
                  <a:cubicBezTo>
                    <a:pt x="789" y="1"/>
                    <a:pt x="674" y="7"/>
                    <a:pt x="609" y="7"/>
                  </a:cubicBezTo>
                  <a:cubicBezTo>
                    <a:pt x="1" y="7"/>
                    <a:pt x="92" y="766"/>
                    <a:pt x="700" y="766"/>
                  </a:cubicBezTo>
                  <a:cubicBezTo>
                    <a:pt x="730" y="1101"/>
                    <a:pt x="730" y="1435"/>
                    <a:pt x="730" y="1800"/>
                  </a:cubicBezTo>
                  <a:lnTo>
                    <a:pt x="1156" y="1800"/>
                  </a:lnTo>
                  <a:lnTo>
                    <a:pt x="1156" y="706"/>
                  </a:lnTo>
                  <a:cubicBezTo>
                    <a:pt x="1198" y="713"/>
                    <a:pt x="1238" y="716"/>
                    <a:pt x="1276" y="716"/>
                  </a:cubicBezTo>
                  <a:cubicBezTo>
                    <a:pt x="1571" y="716"/>
                    <a:pt x="1746" y="515"/>
                    <a:pt x="1612" y="219"/>
                  </a:cubicBezTo>
                  <a:cubicBezTo>
                    <a:pt x="1570" y="30"/>
                    <a:pt x="1207" y="1"/>
                    <a:pt x="917" y="1"/>
                  </a:cubicBezTo>
                  <a:close/>
                </a:path>
              </a:pathLst>
            </a:custGeom>
            <a:solidFill>
              <a:srgbClr val="EFE4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18" name="Google Shape;4518;p36"/>
            <p:cNvSpPr/>
            <p:nvPr/>
          </p:nvSpPr>
          <p:spPr>
            <a:xfrm>
              <a:off x="-4468535" y="2943337"/>
              <a:ext cx="55375" cy="57078"/>
            </a:xfrm>
            <a:custGeom>
              <a:avLst/>
              <a:gdLst/>
              <a:ahLst/>
              <a:cxnLst/>
              <a:rect l="l" t="t" r="r" b="b"/>
              <a:pathLst>
                <a:path w="1755" h="1809" extrusionOk="0">
                  <a:moveTo>
                    <a:pt x="994" y="0"/>
                  </a:moveTo>
                  <a:lnTo>
                    <a:pt x="538" y="31"/>
                  </a:lnTo>
                  <a:cubicBezTo>
                    <a:pt x="538" y="365"/>
                    <a:pt x="599" y="1095"/>
                    <a:pt x="599" y="1095"/>
                  </a:cubicBezTo>
                  <a:cubicBezTo>
                    <a:pt x="576" y="1093"/>
                    <a:pt x="553" y="1092"/>
                    <a:pt x="531" y="1092"/>
                  </a:cubicBezTo>
                  <a:cubicBezTo>
                    <a:pt x="205" y="1092"/>
                    <a:pt x="1" y="1298"/>
                    <a:pt x="143" y="1611"/>
                  </a:cubicBezTo>
                  <a:cubicBezTo>
                    <a:pt x="198" y="1776"/>
                    <a:pt x="471" y="1808"/>
                    <a:pt x="727" y="1808"/>
                  </a:cubicBezTo>
                  <a:cubicBezTo>
                    <a:pt x="898" y="1808"/>
                    <a:pt x="1061" y="1794"/>
                    <a:pt x="1146" y="1794"/>
                  </a:cubicBezTo>
                  <a:cubicBezTo>
                    <a:pt x="1754" y="1794"/>
                    <a:pt x="1632" y="1034"/>
                    <a:pt x="1055" y="1034"/>
                  </a:cubicBezTo>
                  <a:cubicBezTo>
                    <a:pt x="1055" y="1034"/>
                    <a:pt x="994" y="639"/>
                    <a:pt x="994" y="0"/>
                  </a:cubicBezTo>
                  <a:close/>
                </a:path>
              </a:pathLst>
            </a:custGeom>
            <a:solidFill>
              <a:srgbClr val="EFE4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19" name="Google Shape;4519;p36"/>
            <p:cNvSpPr/>
            <p:nvPr/>
          </p:nvSpPr>
          <p:spPr>
            <a:xfrm>
              <a:off x="-4355674" y="2816719"/>
              <a:ext cx="59003" cy="46098"/>
            </a:xfrm>
            <a:custGeom>
              <a:avLst/>
              <a:gdLst/>
              <a:ahLst/>
              <a:cxnLst/>
              <a:rect l="l" t="t" r="r" b="b"/>
              <a:pathLst>
                <a:path w="1870" h="1461" extrusionOk="0">
                  <a:moveTo>
                    <a:pt x="1386" y="0"/>
                  </a:moveTo>
                  <a:cubicBezTo>
                    <a:pt x="1151" y="0"/>
                    <a:pt x="1020" y="218"/>
                    <a:pt x="1095" y="518"/>
                  </a:cubicBezTo>
                  <a:cubicBezTo>
                    <a:pt x="1095" y="518"/>
                    <a:pt x="335" y="548"/>
                    <a:pt x="1" y="579"/>
                  </a:cubicBezTo>
                  <a:lnTo>
                    <a:pt x="62" y="1035"/>
                  </a:lnTo>
                  <a:cubicBezTo>
                    <a:pt x="298" y="1013"/>
                    <a:pt x="534" y="992"/>
                    <a:pt x="782" y="992"/>
                  </a:cubicBezTo>
                  <a:cubicBezTo>
                    <a:pt x="884" y="992"/>
                    <a:pt x="988" y="995"/>
                    <a:pt x="1095" y="1004"/>
                  </a:cubicBezTo>
                  <a:cubicBezTo>
                    <a:pt x="1111" y="1300"/>
                    <a:pt x="1318" y="1461"/>
                    <a:pt x="1512" y="1461"/>
                  </a:cubicBezTo>
                  <a:cubicBezTo>
                    <a:pt x="1697" y="1461"/>
                    <a:pt x="1870" y="1315"/>
                    <a:pt x="1855" y="1004"/>
                  </a:cubicBezTo>
                  <a:cubicBezTo>
                    <a:pt x="1855" y="792"/>
                    <a:pt x="1825" y="92"/>
                    <a:pt x="1551" y="32"/>
                  </a:cubicBezTo>
                  <a:cubicBezTo>
                    <a:pt x="1492" y="10"/>
                    <a:pt x="1436" y="0"/>
                    <a:pt x="1386" y="0"/>
                  </a:cubicBezTo>
                  <a:close/>
                </a:path>
              </a:pathLst>
            </a:custGeom>
            <a:solidFill>
              <a:srgbClr val="EFE4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20" name="Google Shape;4520;p36"/>
            <p:cNvSpPr/>
            <p:nvPr/>
          </p:nvSpPr>
          <p:spPr>
            <a:xfrm>
              <a:off x="-4379654" y="2910744"/>
              <a:ext cx="64493" cy="51935"/>
            </a:xfrm>
            <a:custGeom>
              <a:avLst/>
              <a:gdLst/>
              <a:ahLst/>
              <a:cxnLst/>
              <a:rect l="l" t="t" r="r" b="b"/>
              <a:pathLst>
                <a:path w="2044" h="1646" extrusionOk="0">
                  <a:moveTo>
                    <a:pt x="274" y="0"/>
                  </a:moveTo>
                  <a:lnTo>
                    <a:pt x="1" y="395"/>
                  </a:lnTo>
                  <a:cubicBezTo>
                    <a:pt x="274" y="578"/>
                    <a:pt x="913" y="973"/>
                    <a:pt x="913" y="973"/>
                  </a:cubicBezTo>
                  <a:cubicBezTo>
                    <a:pt x="670" y="1246"/>
                    <a:pt x="700" y="1550"/>
                    <a:pt x="1065" y="1641"/>
                  </a:cubicBezTo>
                  <a:cubicBezTo>
                    <a:pt x="1078" y="1644"/>
                    <a:pt x="1091" y="1646"/>
                    <a:pt x="1104" y="1646"/>
                  </a:cubicBezTo>
                  <a:cubicBezTo>
                    <a:pt x="1372" y="1646"/>
                    <a:pt x="1709" y="1086"/>
                    <a:pt x="1825" y="912"/>
                  </a:cubicBezTo>
                  <a:cubicBezTo>
                    <a:pt x="2044" y="593"/>
                    <a:pt x="1819" y="326"/>
                    <a:pt x="1552" y="326"/>
                  </a:cubicBezTo>
                  <a:cubicBezTo>
                    <a:pt x="1412" y="326"/>
                    <a:pt x="1261" y="400"/>
                    <a:pt x="1156" y="578"/>
                  </a:cubicBezTo>
                  <a:cubicBezTo>
                    <a:pt x="1156" y="578"/>
                    <a:pt x="791" y="365"/>
                    <a:pt x="274" y="0"/>
                  </a:cubicBezTo>
                  <a:close/>
                </a:path>
              </a:pathLst>
            </a:custGeom>
            <a:solidFill>
              <a:srgbClr val="EFE4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21" name="Google Shape;4521;p36"/>
            <p:cNvSpPr/>
            <p:nvPr/>
          </p:nvSpPr>
          <p:spPr>
            <a:xfrm>
              <a:off x="-4575275" y="2738344"/>
              <a:ext cx="59476" cy="57331"/>
            </a:xfrm>
            <a:custGeom>
              <a:avLst/>
              <a:gdLst/>
              <a:ahLst/>
              <a:cxnLst/>
              <a:rect l="l" t="t" r="r" b="b"/>
              <a:pathLst>
                <a:path w="1885" h="1817" extrusionOk="0">
                  <a:moveTo>
                    <a:pt x="972" y="0"/>
                  </a:moveTo>
                  <a:cubicBezTo>
                    <a:pt x="876" y="0"/>
                    <a:pt x="771" y="43"/>
                    <a:pt x="669" y="145"/>
                  </a:cubicBezTo>
                  <a:cubicBezTo>
                    <a:pt x="517" y="327"/>
                    <a:pt x="0" y="783"/>
                    <a:pt x="122" y="1026"/>
                  </a:cubicBezTo>
                  <a:cubicBezTo>
                    <a:pt x="200" y="1197"/>
                    <a:pt x="317" y="1281"/>
                    <a:pt x="446" y="1281"/>
                  </a:cubicBezTo>
                  <a:cubicBezTo>
                    <a:pt x="569" y="1281"/>
                    <a:pt x="702" y="1205"/>
                    <a:pt x="821" y="1057"/>
                  </a:cubicBezTo>
                  <a:cubicBezTo>
                    <a:pt x="821" y="1057"/>
                    <a:pt x="1338" y="1573"/>
                    <a:pt x="1581" y="1817"/>
                  </a:cubicBezTo>
                  <a:lnTo>
                    <a:pt x="1885" y="1513"/>
                  </a:lnTo>
                  <a:cubicBezTo>
                    <a:pt x="1642" y="1269"/>
                    <a:pt x="1398" y="1026"/>
                    <a:pt x="1155" y="753"/>
                  </a:cubicBezTo>
                  <a:cubicBezTo>
                    <a:pt x="1479" y="429"/>
                    <a:pt x="1275" y="0"/>
                    <a:pt x="972" y="0"/>
                  </a:cubicBezTo>
                  <a:close/>
                </a:path>
              </a:pathLst>
            </a:custGeom>
            <a:solidFill>
              <a:srgbClr val="EFE4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22" name="Google Shape;4522;p36"/>
            <p:cNvSpPr/>
            <p:nvPr/>
          </p:nvSpPr>
          <p:spPr>
            <a:xfrm>
              <a:off x="-4597330" y="2843948"/>
              <a:ext cx="60423" cy="46414"/>
            </a:xfrm>
            <a:custGeom>
              <a:avLst/>
              <a:gdLst/>
              <a:ahLst/>
              <a:cxnLst/>
              <a:rect l="l" t="t" r="r" b="b"/>
              <a:pathLst>
                <a:path w="1915" h="1471" extrusionOk="0">
                  <a:moveTo>
                    <a:pt x="451" y="1"/>
                  </a:moveTo>
                  <a:cubicBezTo>
                    <a:pt x="388" y="1"/>
                    <a:pt x="318" y="16"/>
                    <a:pt x="243" y="50"/>
                  </a:cubicBezTo>
                  <a:cubicBezTo>
                    <a:pt x="0" y="172"/>
                    <a:pt x="122" y="840"/>
                    <a:pt x="122" y="1084"/>
                  </a:cubicBezTo>
                  <a:cubicBezTo>
                    <a:pt x="148" y="1350"/>
                    <a:pt x="309" y="1471"/>
                    <a:pt x="477" y="1471"/>
                  </a:cubicBezTo>
                  <a:cubicBezTo>
                    <a:pt x="691" y="1471"/>
                    <a:pt x="916" y="1273"/>
                    <a:pt x="882" y="932"/>
                  </a:cubicBezTo>
                  <a:cubicBezTo>
                    <a:pt x="1216" y="871"/>
                    <a:pt x="1550" y="840"/>
                    <a:pt x="1915" y="840"/>
                  </a:cubicBezTo>
                  <a:lnTo>
                    <a:pt x="1854" y="354"/>
                  </a:lnTo>
                  <a:cubicBezTo>
                    <a:pt x="1520" y="384"/>
                    <a:pt x="790" y="476"/>
                    <a:pt x="790" y="476"/>
                  </a:cubicBezTo>
                  <a:cubicBezTo>
                    <a:pt x="814" y="192"/>
                    <a:pt x="672" y="1"/>
                    <a:pt x="451" y="1"/>
                  </a:cubicBezTo>
                  <a:close/>
                </a:path>
              </a:pathLst>
            </a:custGeom>
            <a:solidFill>
              <a:srgbClr val="EFE4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23" name="Google Shape;4523;p36"/>
            <p:cNvSpPr/>
            <p:nvPr/>
          </p:nvSpPr>
          <p:spPr>
            <a:xfrm>
              <a:off x="-4565684" y="2920304"/>
              <a:ext cx="60455" cy="57362"/>
            </a:xfrm>
            <a:custGeom>
              <a:avLst/>
              <a:gdLst/>
              <a:ahLst/>
              <a:cxnLst/>
              <a:rect l="l" t="t" r="r" b="b"/>
              <a:pathLst>
                <a:path w="1916" h="1818" extrusionOk="0">
                  <a:moveTo>
                    <a:pt x="1581" y="1"/>
                  </a:moveTo>
                  <a:cubicBezTo>
                    <a:pt x="1338" y="244"/>
                    <a:pt x="821" y="761"/>
                    <a:pt x="821" y="761"/>
                  </a:cubicBezTo>
                  <a:cubicBezTo>
                    <a:pt x="714" y="624"/>
                    <a:pt x="578" y="548"/>
                    <a:pt x="452" y="548"/>
                  </a:cubicBezTo>
                  <a:cubicBezTo>
                    <a:pt x="327" y="548"/>
                    <a:pt x="213" y="624"/>
                    <a:pt x="152" y="791"/>
                  </a:cubicBezTo>
                  <a:cubicBezTo>
                    <a:pt x="0" y="1034"/>
                    <a:pt x="547" y="1521"/>
                    <a:pt x="699" y="1673"/>
                  </a:cubicBezTo>
                  <a:cubicBezTo>
                    <a:pt x="801" y="1775"/>
                    <a:pt x="907" y="1817"/>
                    <a:pt x="1002" y="1817"/>
                  </a:cubicBezTo>
                  <a:cubicBezTo>
                    <a:pt x="1305" y="1817"/>
                    <a:pt x="1509" y="1388"/>
                    <a:pt x="1186" y="1065"/>
                  </a:cubicBezTo>
                  <a:cubicBezTo>
                    <a:pt x="1186" y="1065"/>
                    <a:pt x="1429" y="761"/>
                    <a:pt x="1915" y="305"/>
                  </a:cubicBezTo>
                  <a:lnTo>
                    <a:pt x="1581" y="1"/>
                  </a:lnTo>
                  <a:close/>
                </a:path>
              </a:pathLst>
            </a:custGeom>
            <a:solidFill>
              <a:srgbClr val="EFE4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24" name="Google Shape;4524;p36"/>
            <p:cNvSpPr/>
            <p:nvPr/>
          </p:nvSpPr>
          <p:spPr>
            <a:xfrm>
              <a:off x="-4388268" y="2727490"/>
              <a:ext cx="60423" cy="58593"/>
            </a:xfrm>
            <a:custGeom>
              <a:avLst/>
              <a:gdLst/>
              <a:ahLst/>
              <a:cxnLst/>
              <a:rect l="l" t="t" r="r" b="b"/>
              <a:pathLst>
                <a:path w="1915" h="1857" extrusionOk="0">
                  <a:moveTo>
                    <a:pt x="722" y="1"/>
                  </a:moveTo>
                  <a:cubicBezTo>
                    <a:pt x="678" y="1"/>
                    <a:pt x="640" y="10"/>
                    <a:pt x="608" y="33"/>
                  </a:cubicBezTo>
                  <a:cubicBezTo>
                    <a:pt x="274" y="215"/>
                    <a:pt x="335" y="550"/>
                    <a:pt x="669" y="702"/>
                  </a:cubicBezTo>
                  <a:cubicBezTo>
                    <a:pt x="669" y="702"/>
                    <a:pt x="213" y="1309"/>
                    <a:pt x="0" y="1583"/>
                  </a:cubicBezTo>
                  <a:lnTo>
                    <a:pt x="395" y="1857"/>
                  </a:lnTo>
                  <a:cubicBezTo>
                    <a:pt x="578" y="1553"/>
                    <a:pt x="791" y="1279"/>
                    <a:pt x="1003" y="1006"/>
                  </a:cubicBezTo>
                  <a:cubicBezTo>
                    <a:pt x="1119" y="1099"/>
                    <a:pt x="1238" y="1138"/>
                    <a:pt x="1345" y="1138"/>
                  </a:cubicBezTo>
                  <a:cubicBezTo>
                    <a:pt x="1690" y="1138"/>
                    <a:pt x="1914" y="737"/>
                    <a:pt x="1520" y="458"/>
                  </a:cubicBezTo>
                  <a:cubicBezTo>
                    <a:pt x="1391" y="329"/>
                    <a:pt x="974" y="1"/>
                    <a:pt x="722" y="1"/>
                  </a:cubicBezTo>
                  <a:close/>
                </a:path>
              </a:pathLst>
            </a:custGeom>
            <a:solidFill>
              <a:srgbClr val="EFE4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4525" name="Google Shape;4525;p36"/>
          <p:cNvGrpSpPr/>
          <p:nvPr/>
        </p:nvGrpSpPr>
        <p:grpSpPr>
          <a:xfrm>
            <a:off x="11367700" y="5591888"/>
            <a:ext cx="713537" cy="705376"/>
            <a:chOff x="8525774" y="4193916"/>
            <a:chExt cx="535153" cy="529032"/>
          </a:xfrm>
        </p:grpSpPr>
        <p:sp>
          <p:nvSpPr>
            <p:cNvPr id="4526" name="Google Shape;4526;p36"/>
            <p:cNvSpPr/>
            <p:nvPr/>
          </p:nvSpPr>
          <p:spPr>
            <a:xfrm>
              <a:off x="8658103" y="4600651"/>
              <a:ext cx="76767" cy="81248"/>
            </a:xfrm>
            <a:custGeom>
              <a:avLst/>
              <a:gdLst/>
              <a:ahLst/>
              <a:cxnLst/>
              <a:rect l="l" t="t" r="r" b="b"/>
              <a:pathLst>
                <a:path w="2433" h="2575" extrusionOk="0">
                  <a:moveTo>
                    <a:pt x="1855" y="0"/>
                  </a:moveTo>
                  <a:cubicBezTo>
                    <a:pt x="1642" y="426"/>
                    <a:pt x="1429" y="851"/>
                    <a:pt x="1186" y="1246"/>
                  </a:cubicBezTo>
                  <a:cubicBezTo>
                    <a:pt x="1065" y="1186"/>
                    <a:pt x="948" y="1160"/>
                    <a:pt x="841" y="1160"/>
                  </a:cubicBezTo>
                  <a:cubicBezTo>
                    <a:pt x="301" y="1160"/>
                    <a:pt x="0" y="1824"/>
                    <a:pt x="609" y="2128"/>
                  </a:cubicBezTo>
                  <a:cubicBezTo>
                    <a:pt x="824" y="2248"/>
                    <a:pt x="1398" y="2575"/>
                    <a:pt x="1750" y="2575"/>
                  </a:cubicBezTo>
                  <a:cubicBezTo>
                    <a:pt x="1846" y="2575"/>
                    <a:pt x="1925" y="2551"/>
                    <a:pt x="1976" y="2493"/>
                  </a:cubicBezTo>
                  <a:cubicBezTo>
                    <a:pt x="2372" y="2158"/>
                    <a:pt x="2220" y="1763"/>
                    <a:pt x="1733" y="1581"/>
                  </a:cubicBezTo>
                  <a:cubicBezTo>
                    <a:pt x="1733" y="1581"/>
                    <a:pt x="2220" y="699"/>
                    <a:pt x="2432" y="274"/>
                  </a:cubicBezTo>
                  <a:lnTo>
                    <a:pt x="1855" y="0"/>
                  </a:lnTo>
                  <a:close/>
                </a:path>
              </a:pathLst>
            </a:custGeom>
            <a:solidFill>
              <a:srgbClr val="E8E8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27" name="Google Shape;4527;p36"/>
            <p:cNvSpPr/>
            <p:nvPr/>
          </p:nvSpPr>
          <p:spPr>
            <a:xfrm>
              <a:off x="8837443" y="4606394"/>
              <a:ext cx="75600" cy="80554"/>
            </a:xfrm>
            <a:custGeom>
              <a:avLst/>
              <a:gdLst/>
              <a:ahLst/>
              <a:cxnLst/>
              <a:rect l="l" t="t" r="r" b="b"/>
              <a:pathLst>
                <a:path w="2396" h="2553" extrusionOk="0">
                  <a:moveTo>
                    <a:pt x="609" y="1"/>
                  </a:moveTo>
                  <a:lnTo>
                    <a:pt x="31" y="244"/>
                  </a:lnTo>
                  <a:cubicBezTo>
                    <a:pt x="213" y="669"/>
                    <a:pt x="669" y="1581"/>
                    <a:pt x="669" y="1581"/>
                  </a:cubicBezTo>
                  <a:cubicBezTo>
                    <a:pt x="183" y="1733"/>
                    <a:pt x="1" y="2128"/>
                    <a:pt x="365" y="2463"/>
                  </a:cubicBezTo>
                  <a:cubicBezTo>
                    <a:pt x="422" y="2527"/>
                    <a:pt x="512" y="2552"/>
                    <a:pt x="620" y="2552"/>
                  </a:cubicBezTo>
                  <a:cubicBezTo>
                    <a:pt x="975" y="2552"/>
                    <a:pt x="1524" y="2275"/>
                    <a:pt x="1733" y="2159"/>
                  </a:cubicBezTo>
                  <a:cubicBezTo>
                    <a:pt x="2396" y="1879"/>
                    <a:pt x="2097" y="1193"/>
                    <a:pt x="1554" y="1193"/>
                  </a:cubicBezTo>
                  <a:cubicBezTo>
                    <a:pt x="1449" y="1193"/>
                    <a:pt x="1335" y="1218"/>
                    <a:pt x="1216" y="1277"/>
                  </a:cubicBezTo>
                  <a:cubicBezTo>
                    <a:pt x="973" y="852"/>
                    <a:pt x="791" y="426"/>
                    <a:pt x="609" y="1"/>
                  </a:cubicBezTo>
                  <a:close/>
                </a:path>
              </a:pathLst>
            </a:custGeom>
            <a:solidFill>
              <a:srgbClr val="E8E8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28" name="Google Shape;4528;p36"/>
            <p:cNvSpPr/>
            <p:nvPr/>
          </p:nvSpPr>
          <p:spPr>
            <a:xfrm>
              <a:off x="8939103" y="4365274"/>
              <a:ext cx="85192" cy="61370"/>
            </a:xfrm>
            <a:custGeom>
              <a:avLst/>
              <a:gdLst/>
              <a:ahLst/>
              <a:cxnLst/>
              <a:rect l="l" t="t" r="r" b="b"/>
              <a:pathLst>
                <a:path w="2700" h="1945" extrusionOk="0">
                  <a:moveTo>
                    <a:pt x="1834" y="0"/>
                  </a:moveTo>
                  <a:cubicBezTo>
                    <a:pt x="1427" y="0"/>
                    <a:pt x="1295" y="362"/>
                    <a:pt x="1460" y="773"/>
                  </a:cubicBezTo>
                  <a:cubicBezTo>
                    <a:pt x="1460" y="773"/>
                    <a:pt x="457" y="986"/>
                    <a:pt x="1" y="1108"/>
                  </a:cubicBezTo>
                  <a:lnTo>
                    <a:pt x="153" y="1716"/>
                  </a:lnTo>
                  <a:cubicBezTo>
                    <a:pt x="609" y="1594"/>
                    <a:pt x="1095" y="1503"/>
                    <a:pt x="1551" y="1412"/>
                  </a:cubicBezTo>
                  <a:cubicBezTo>
                    <a:pt x="1634" y="1773"/>
                    <a:pt x="1902" y="1944"/>
                    <a:pt x="2148" y="1944"/>
                  </a:cubicBezTo>
                  <a:cubicBezTo>
                    <a:pt x="2440" y="1944"/>
                    <a:pt x="2700" y="1705"/>
                    <a:pt x="2584" y="1260"/>
                  </a:cubicBezTo>
                  <a:cubicBezTo>
                    <a:pt x="2523" y="986"/>
                    <a:pt x="2341" y="44"/>
                    <a:pt x="1976" y="13"/>
                  </a:cubicBezTo>
                  <a:cubicBezTo>
                    <a:pt x="1926" y="4"/>
                    <a:pt x="1878" y="0"/>
                    <a:pt x="1834" y="0"/>
                  </a:cubicBezTo>
                  <a:close/>
                </a:path>
              </a:pathLst>
            </a:custGeom>
            <a:solidFill>
              <a:srgbClr val="E8E8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29" name="Google Shape;4529;p36"/>
            <p:cNvSpPr/>
            <p:nvPr/>
          </p:nvSpPr>
          <p:spPr>
            <a:xfrm>
              <a:off x="8846562" y="4235060"/>
              <a:ext cx="67649" cy="83646"/>
            </a:xfrm>
            <a:custGeom>
              <a:avLst/>
              <a:gdLst/>
              <a:ahLst/>
              <a:cxnLst/>
              <a:rect l="l" t="t" r="r" b="b"/>
              <a:pathLst>
                <a:path w="2144" h="2651" extrusionOk="0">
                  <a:moveTo>
                    <a:pt x="687" y="0"/>
                  </a:moveTo>
                  <a:cubicBezTo>
                    <a:pt x="134" y="0"/>
                    <a:pt x="0" y="783"/>
                    <a:pt x="654" y="1070"/>
                  </a:cubicBezTo>
                  <a:cubicBezTo>
                    <a:pt x="472" y="1526"/>
                    <a:pt x="289" y="1952"/>
                    <a:pt x="76" y="2377"/>
                  </a:cubicBezTo>
                  <a:lnTo>
                    <a:pt x="654" y="2651"/>
                  </a:lnTo>
                  <a:cubicBezTo>
                    <a:pt x="836" y="2225"/>
                    <a:pt x="1231" y="1283"/>
                    <a:pt x="1231" y="1283"/>
                  </a:cubicBezTo>
                  <a:cubicBezTo>
                    <a:pt x="1379" y="1378"/>
                    <a:pt x="1526" y="1425"/>
                    <a:pt x="1656" y="1425"/>
                  </a:cubicBezTo>
                  <a:cubicBezTo>
                    <a:pt x="1901" y="1425"/>
                    <a:pt x="2083" y="1256"/>
                    <a:pt x="2083" y="918"/>
                  </a:cubicBezTo>
                  <a:cubicBezTo>
                    <a:pt x="2143" y="554"/>
                    <a:pt x="1262" y="219"/>
                    <a:pt x="988" y="67"/>
                  </a:cubicBezTo>
                  <a:cubicBezTo>
                    <a:pt x="878" y="21"/>
                    <a:pt x="777" y="0"/>
                    <a:pt x="687" y="0"/>
                  </a:cubicBezTo>
                  <a:close/>
                </a:path>
              </a:pathLst>
            </a:custGeom>
            <a:solidFill>
              <a:srgbClr val="E8E8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30" name="Google Shape;4530;p36"/>
            <p:cNvSpPr/>
            <p:nvPr/>
          </p:nvSpPr>
          <p:spPr>
            <a:xfrm>
              <a:off x="8568906" y="4323090"/>
              <a:ext cx="86359" cy="71403"/>
            </a:xfrm>
            <a:custGeom>
              <a:avLst/>
              <a:gdLst/>
              <a:ahLst/>
              <a:cxnLst/>
              <a:rect l="l" t="t" r="r" b="b"/>
              <a:pathLst>
                <a:path w="2737" h="2263" extrusionOk="0">
                  <a:moveTo>
                    <a:pt x="1175" y="1"/>
                  </a:moveTo>
                  <a:cubicBezTo>
                    <a:pt x="1014" y="1"/>
                    <a:pt x="840" y="93"/>
                    <a:pt x="700" y="317"/>
                  </a:cubicBezTo>
                  <a:cubicBezTo>
                    <a:pt x="548" y="560"/>
                    <a:pt x="1" y="1350"/>
                    <a:pt x="244" y="1624"/>
                  </a:cubicBezTo>
                  <a:cubicBezTo>
                    <a:pt x="360" y="1804"/>
                    <a:pt x="503" y="1886"/>
                    <a:pt x="646" y="1886"/>
                  </a:cubicBezTo>
                  <a:cubicBezTo>
                    <a:pt x="840" y="1886"/>
                    <a:pt x="1033" y="1735"/>
                    <a:pt x="1156" y="1472"/>
                  </a:cubicBezTo>
                  <a:cubicBezTo>
                    <a:pt x="1156" y="1472"/>
                    <a:pt x="2007" y="2019"/>
                    <a:pt x="2402" y="2262"/>
                  </a:cubicBezTo>
                  <a:lnTo>
                    <a:pt x="2736" y="1746"/>
                  </a:lnTo>
                  <a:cubicBezTo>
                    <a:pt x="2311" y="1502"/>
                    <a:pt x="1916" y="1229"/>
                    <a:pt x="1521" y="955"/>
                  </a:cubicBezTo>
                  <a:cubicBezTo>
                    <a:pt x="1837" y="471"/>
                    <a:pt x="1539" y="1"/>
                    <a:pt x="1175" y="1"/>
                  </a:cubicBezTo>
                  <a:close/>
                </a:path>
              </a:pathLst>
            </a:custGeom>
            <a:solidFill>
              <a:srgbClr val="E8E8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31" name="Google Shape;4531;p36"/>
            <p:cNvSpPr/>
            <p:nvPr/>
          </p:nvSpPr>
          <p:spPr>
            <a:xfrm>
              <a:off x="8555496" y="4497697"/>
              <a:ext cx="86328" cy="62032"/>
            </a:xfrm>
            <a:custGeom>
              <a:avLst/>
              <a:gdLst/>
              <a:ahLst/>
              <a:cxnLst/>
              <a:rect l="l" t="t" r="r" b="b"/>
              <a:pathLst>
                <a:path w="2736" h="1966" extrusionOk="0">
                  <a:moveTo>
                    <a:pt x="667" y="1"/>
                  </a:moveTo>
                  <a:cubicBezTo>
                    <a:pt x="551" y="1"/>
                    <a:pt x="426" y="51"/>
                    <a:pt x="304" y="163"/>
                  </a:cubicBezTo>
                  <a:cubicBezTo>
                    <a:pt x="0" y="376"/>
                    <a:pt x="335" y="1257"/>
                    <a:pt x="456" y="1561"/>
                  </a:cubicBezTo>
                  <a:cubicBezTo>
                    <a:pt x="544" y="1846"/>
                    <a:pt x="726" y="1965"/>
                    <a:pt x="911" y="1965"/>
                  </a:cubicBezTo>
                  <a:cubicBezTo>
                    <a:pt x="1239" y="1965"/>
                    <a:pt x="1573" y="1591"/>
                    <a:pt x="1399" y="1105"/>
                  </a:cubicBezTo>
                  <a:cubicBezTo>
                    <a:pt x="1824" y="923"/>
                    <a:pt x="2280" y="771"/>
                    <a:pt x="2736" y="619"/>
                  </a:cubicBezTo>
                  <a:lnTo>
                    <a:pt x="2554" y="41"/>
                  </a:lnTo>
                  <a:cubicBezTo>
                    <a:pt x="2098" y="193"/>
                    <a:pt x="1155" y="528"/>
                    <a:pt x="1155" y="528"/>
                  </a:cubicBezTo>
                  <a:cubicBezTo>
                    <a:pt x="1095" y="203"/>
                    <a:pt x="899" y="1"/>
                    <a:pt x="667" y="1"/>
                  </a:cubicBezTo>
                  <a:close/>
                </a:path>
              </a:pathLst>
            </a:custGeom>
            <a:solidFill>
              <a:srgbClr val="E8E8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32" name="Google Shape;4532;p36"/>
            <p:cNvSpPr/>
            <p:nvPr/>
          </p:nvSpPr>
          <p:spPr>
            <a:xfrm>
              <a:off x="8686878" y="4238247"/>
              <a:ext cx="67901" cy="83362"/>
            </a:xfrm>
            <a:custGeom>
              <a:avLst/>
              <a:gdLst/>
              <a:ahLst/>
              <a:cxnLst/>
              <a:rect l="l" t="t" r="r" b="b"/>
              <a:pathLst>
                <a:path w="2152" h="2642" extrusionOk="0">
                  <a:moveTo>
                    <a:pt x="1456" y="1"/>
                  </a:moveTo>
                  <a:cubicBezTo>
                    <a:pt x="1375" y="1"/>
                    <a:pt x="1284" y="18"/>
                    <a:pt x="1186" y="58"/>
                  </a:cubicBezTo>
                  <a:cubicBezTo>
                    <a:pt x="882" y="179"/>
                    <a:pt x="1" y="513"/>
                    <a:pt x="31" y="878"/>
                  </a:cubicBezTo>
                  <a:cubicBezTo>
                    <a:pt x="31" y="1216"/>
                    <a:pt x="213" y="1385"/>
                    <a:pt x="458" y="1385"/>
                  </a:cubicBezTo>
                  <a:cubicBezTo>
                    <a:pt x="587" y="1385"/>
                    <a:pt x="735" y="1338"/>
                    <a:pt x="882" y="1243"/>
                  </a:cubicBezTo>
                  <a:cubicBezTo>
                    <a:pt x="882" y="1243"/>
                    <a:pt x="1277" y="2216"/>
                    <a:pt x="1429" y="2641"/>
                  </a:cubicBezTo>
                  <a:lnTo>
                    <a:pt x="2007" y="2398"/>
                  </a:lnTo>
                  <a:cubicBezTo>
                    <a:pt x="1794" y="1972"/>
                    <a:pt x="1642" y="1517"/>
                    <a:pt x="1490" y="1061"/>
                  </a:cubicBezTo>
                  <a:cubicBezTo>
                    <a:pt x="2152" y="796"/>
                    <a:pt x="2007" y="1"/>
                    <a:pt x="1456" y="1"/>
                  </a:cubicBezTo>
                  <a:close/>
                </a:path>
              </a:pathLst>
            </a:custGeom>
            <a:solidFill>
              <a:srgbClr val="E8E8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33" name="Google Shape;4533;p36"/>
            <p:cNvSpPr/>
            <p:nvPr/>
          </p:nvSpPr>
          <p:spPr>
            <a:xfrm>
              <a:off x="8929512" y="4516250"/>
              <a:ext cx="88000" cy="69289"/>
            </a:xfrm>
            <a:custGeom>
              <a:avLst/>
              <a:gdLst/>
              <a:ahLst/>
              <a:cxnLst/>
              <a:rect l="l" t="t" r="r" b="b"/>
              <a:pathLst>
                <a:path w="2789" h="2196" extrusionOk="0">
                  <a:moveTo>
                    <a:pt x="335" y="0"/>
                  </a:moveTo>
                  <a:lnTo>
                    <a:pt x="1" y="517"/>
                  </a:lnTo>
                  <a:cubicBezTo>
                    <a:pt x="396" y="760"/>
                    <a:pt x="1277" y="1277"/>
                    <a:pt x="1277" y="1277"/>
                  </a:cubicBezTo>
                  <a:cubicBezTo>
                    <a:pt x="943" y="1672"/>
                    <a:pt x="1004" y="2098"/>
                    <a:pt x="1520" y="2189"/>
                  </a:cubicBezTo>
                  <a:cubicBezTo>
                    <a:pt x="1539" y="2194"/>
                    <a:pt x="1559" y="2196"/>
                    <a:pt x="1578" y="2196"/>
                  </a:cubicBezTo>
                  <a:cubicBezTo>
                    <a:pt x="1932" y="2196"/>
                    <a:pt x="2349" y="1445"/>
                    <a:pt x="2493" y="1186"/>
                  </a:cubicBezTo>
                  <a:cubicBezTo>
                    <a:pt x="2789" y="732"/>
                    <a:pt x="2484" y="381"/>
                    <a:pt x="2116" y="381"/>
                  </a:cubicBezTo>
                  <a:cubicBezTo>
                    <a:pt x="1917" y="381"/>
                    <a:pt x="1700" y="484"/>
                    <a:pt x="1551" y="730"/>
                  </a:cubicBezTo>
                  <a:cubicBezTo>
                    <a:pt x="1125" y="517"/>
                    <a:pt x="730" y="244"/>
                    <a:pt x="335" y="0"/>
                  </a:cubicBezTo>
                  <a:close/>
                </a:path>
              </a:pathLst>
            </a:custGeom>
            <a:solidFill>
              <a:srgbClr val="E8E8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34" name="Google Shape;4534;p36"/>
            <p:cNvSpPr/>
            <p:nvPr/>
          </p:nvSpPr>
          <p:spPr>
            <a:xfrm>
              <a:off x="8585218" y="4286079"/>
              <a:ext cx="402831" cy="351053"/>
            </a:xfrm>
            <a:custGeom>
              <a:avLst/>
              <a:gdLst/>
              <a:ahLst/>
              <a:cxnLst/>
              <a:rect l="l" t="t" r="r" b="b"/>
              <a:pathLst>
                <a:path w="12767" h="11126" extrusionOk="0">
                  <a:moveTo>
                    <a:pt x="6627" y="1"/>
                  </a:moveTo>
                  <a:lnTo>
                    <a:pt x="6627" y="31"/>
                  </a:lnTo>
                  <a:cubicBezTo>
                    <a:pt x="6535" y="26"/>
                    <a:pt x="6443" y="24"/>
                    <a:pt x="6350" y="24"/>
                  </a:cubicBezTo>
                  <a:cubicBezTo>
                    <a:pt x="4135" y="24"/>
                    <a:pt x="1648" y="1408"/>
                    <a:pt x="1064" y="3800"/>
                  </a:cubicBezTo>
                  <a:cubicBezTo>
                    <a:pt x="1" y="8116"/>
                    <a:pt x="2493" y="11034"/>
                    <a:pt x="6444" y="11125"/>
                  </a:cubicBezTo>
                  <a:cubicBezTo>
                    <a:pt x="10396" y="11125"/>
                    <a:pt x="12767" y="8633"/>
                    <a:pt x="12128" y="4560"/>
                  </a:cubicBezTo>
                  <a:cubicBezTo>
                    <a:pt x="11733" y="1368"/>
                    <a:pt x="9393" y="1"/>
                    <a:pt x="6627" y="1"/>
                  </a:cubicBezTo>
                  <a:close/>
                </a:path>
              </a:pathLst>
            </a:custGeom>
            <a:solidFill>
              <a:srgbClr val="E8E8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35" name="Google Shape;4535;p36"/>
            <p:cNvSpPr/>
            <p:nvPr/>
          </p:nvSpPr>
          <p:spPr>
            <a:xfrm>
              <a:off x="8749035" y="4193916"/>
              <a:ext cx="98034" cy="101788"/>
            </a:xfrm>
            <a:custGeom>
              <a:avLst/>
              <a:gdLst/>
              <a:ahLst/>
              <a:cxnLst/>
              <a:rect l="l" t="t" r="r" b="b"/>
              <a:pathLst>
                <a:path w="3107" h="3226" extrusionOk="0">
                  <a:moveTo>
                    <a:pt x="1680" y="1"/>
                  </a:moveTo>
                  <a:cubicBezTo>
                    <a:pt x="1160" y="1"/>
                    <a:pt x="339" y="39"/>
                    <a:pt x="219" y="399"/>
                  </a:cubicBezTo>
                  <a:cubicBezTo>
                    <a:pt x="1" y="944"/>
                    <a:pt x="321" y="1294"/>
                    <a:pt x="851" y="1294"/>
                  </a:cubicBezTo>
                  <a:cubicBezTo>
                    <a:pt x="911" y="1294"/>
                    <a:pt x="974" y="1290"/>
                    <a:pt x="1040" y="1280"/>
                  </a:cubicBezTo>
                  <a:lnTo>
                    <a:pt x="1040" y="1280"/>
                  </a:lnTo>
                  <a:cubicBezTo>
                    <a:pt x="1040" y="1280"/>
                    <a:pt x="1009" y="2618"/>
                    <a:pt x="1009" y="3195"/>
                  </a:cubicBezTo>
                  <a:lnTo>
                    <a:pt x="1830" y="3225"/>
                  </a:lnTo>
                  <a:cubicBezTo>
                    <a:pt x="1830" y="2587"/>
                    <a:pt x="1830" y="1979"/>
                    <a:pt x="1860" y="1371"/>
                  </a:cubicBezTo>
                  <a:cubicBezTo>
                    <a:pt x="2924" y="1371"/>
                    <a:pt x="3107" y="4"/>
                    <a:pt x="2012" y="4"/>
                  </a:cubicBezTo>
                  <a:cubicBezTo>
                    <a:pt x="1936" y="4"/>
                    <a:pt x="1818" y="1"/>
                    <a:pt x="1680" y="1"/>
                  </a:cubicBezTo>
                  <a:close/>
                </a:path>
              </a:pathLst>
            </a:custGeom>
            <a:solidFill>
              <a:srgbClr val="E8E8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36" name="Google Shape;4536;p36"/>
            <p:cNvSpPr/>
            <p:nvPr/>
          </p:nvSpPr>
          <p:spPr>
            <a:xfrm>
              <a:off x="8734616" y="4621728"/>
              <a:ext cx="98412" cy="101220"/>
            </a:xfrm>
            <a:custGeom>
              <a:avLst/>
              <a:gdLst/>
              <a:ahLst/>
              <a:cxnLst/>
              <a:rect l="l" t="t" r="r" b="b"/>
              <a:pathLst>
                <a:path w="3119" h="3208" extrusionOk="0">
                  <a:moveTo>
                    <a:pt x="1345" y="1"/>
                  </a:moveTo>
                  <a:cubicBezTo>
                    <a:pt x="1345" y="609"/>
                    <a:pt x="1314" y="1247"/>
                    <a:pt x="1254" y="1855"/>
                  </a:cubicBezTo>
                  <a:cubicBezTo>
                    <a:pt x="1230" y="1854"/>
                    <a:pt x="1208" y="1853"/>
                    <a:pt x="1185" y="1853"/>
                  </a:cubicBezTo>
                  <a:cubicBezTo>
                    <a:pt x="181" y="1853"/>
                    <a:pt x="1" y="3163"/>
                    <a:pt x="1071" y="3193"/>
                  </a:cubicBezTo>
                  <a:cubicBezTo>
                    <a:pt x="1209" y="3193"/>
                    <a:pt x="1449" y="3207"/>
                    <a:pt x="1711" y="3207"/>
                  </a:cubicBezTo>
                  <a:cubicBezTo>
                    <a:pt x="2201" y="3207"/>
                    <a:pt x="2765" y="3156"/>
                    <a:pt x="2865" y="2858"/>
                  </a:cubicBezTo>
                  <a:cubicBezTo>
                    <a:pt x="3118" y="2294"/>
                    <a:pt x="2771" y="1940"/>
                    <a:pt x="2210" y="1940"/>
                  </a:cubicBezTo>
                  <a:cubicBezTo>
                    <a:pt x="2166" y="1940"/>
                    <a:pt x="2121" y="1942"/>
                    <a:pt x="2074" y="1946"/>
                  </a:cubicBezTo>
                  <a:cubicBezTo>
                    <a:pt x="2074" y="1946"/>
                    <a:pt x="2135" y="639"/>
                    <a:pt x="2165" y="31"/>
                  </a:cubicBezTo>
                  <a:lnTo>
                    <a:pt x="1345" y="1"/>
                  </a:lnTo>
                  <a:close/>
                </a:path>
              </a:pathLst>
            </a:custGeom>
            <a:solidFill>
              <a:srgbClr val="E8E8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37" name="Google Shape;4537;p36"/>
            <p:cNvSpPr/>
            <p:nvPr/>
          </p:nvSpPr>
          <p:spPr>
            <a:xfrm>
              <a:off x="8525774" y="4396605"/>
              <a:ext cx="104565" cy="81563"/>
            </a:xfrm>
            <a:custGeom>
              <a:avLst/>
              <a:gdLst/>
              <a:ahLst/>
              <a:cxnLst/>
              <a:rect l="l" t="t" r="r" b="b"/>
              <a:pathLst>
                <a:path w="3314" h="2585" extrusionOk="0">
                  <a:moveTo>
                    <a:pt x="845" y="1"/>
                  </a:moveTo>
                  <a:cubicBezTo>
                    <a:pt x="755" y="1"/>
                    <a:pt x="655" y="18"/>
                    <a:pt x="547" y="54"/>
                  </a:cubicBezTo>
                  <a:cubicBezTo>
                    <a:pt x="91" y="175"/>
                    <a:pt x="61" y="1422"/>
                    <a:pt x="30" y="1817"/>
                  </a:cubicBezTo>
                  <a:cubicBezTo>
                    <a:pt x="1" y="2333"/>
                    <a:pt x="308" y="2585"/>
                    <a:pt x="640" y="2585"/>
                  </a:cubicBezTo>
                  <a:cubicBezTo>
                    <a:pt x="990" y="2585"/>
                    <a:pt x="1367" y="2303"/>
                    <a:pt x="1398" y="1756"/>
                  </a:cubicBezTo>
                  <a:cubicBezTo>
                    <a:pt x="2006" y="1756"/>
                    <a:pt x="2644" y="1786"/>
                    <a:pt x="3252" y="1847"/>
                  </a:cubicBezTo>
                  <a:lnTo>
                    <a:pt x="3313" y="1026"/>
                  </a:lnTo>
                  <a:cubicBezTo>
                    <a:pt x="2705" y="966"/>
                    <a:pt x="1398" y="935"/>
                    <a:pt x="1398" y="935"/>
                  </a:cubicBezTo>
                  <a:cubicBezTo>
                    <a:pt x="1499" y="405"/>
                    <a:pt x="1286" y="1"/>
                    <a:pt x="845" y="1"/>
                  </a:cubicBezTo>
                  <a:close/>
                </a:path>
              </a:pathLst>
            </a:custGeom>
            <a:solidFill>
              <a:srgbClr val="E8E8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38" name="Google Shape;4538;p36"/>
            <p:cNvSpPr/>
            <p:nvPr/>
          </p:nvSpPr>
          <p:spPr>
            <a:xfrm>
              <a:off x="8560040" y="4563231"/>
              <a:ext cx="114409" cy="92417"/>
            </a:xfrm>
            <a:custGeom>
              <a:avLst/>
              <a:gdLst/>
              <a:ahLst/>
              <a:cxnLst/>
              <a:rect l="l" t="t" r="r" b="b"/>
              <a:pathLst>
                <a:path w="3626" h="2929" extrusionOk="0">
                  <a:moveTo>
                    <a:pt x="3169" y="1"/>
                  </a:moveTo>
                  <a:cubicBezTo>
                    <a:pt x="2227" y="670"/>
                    <a:pt x="1589" y="1004"/>
                    <a:pt x="1589" y="1004"/>
                  </a:cubicBezTo>
                  <a:cubicBezTo>
                    <a:pt x="1394" y="706"/>
                    <a:pt x="1126" y="582"/>
                    <a:pt x="880" y="582"/>
                  </a:cubicBezTo>
                  <a:cubicBezTo>
                    <a:pt x="398" y="582"/>
                    <a:pt x="1" y="1059"/>
                    <a:pt x="403" y="1642"/>
                  </a:cubicBezTo>
                  <a:cubicBezTo>
                    <a:pt x="605" y="1959"/>
                    <a:pt x="1187" y="2928"/>
                    <a:pt x="1636" y="2928"/>
                  </a:cubicBezTo>
                  <a:cubicBezTo>
                    <a:pt x="1661" y="2928"/>
                    <a:pt x="1686" y="2925"/>
                    <a:pt x="1710" y="2919"/>
                  </a:cubicBezTo>
                  <a:cubicBezTo>
                    <a:pt x="2349" y="2767"/>
                    <a:pt x="2440" y="2220"/>
                    <a:pt x="1984" y="1733"/>
                  </a:cubicBezTo>
                  <a:cubicBezTo>
                    <a:pt x="1984" y="1733"/>
                    <a:pt x="3109" y="1034"/>
                    <a:pt x="3625" y="700"/>
                  </a:cubicBezTo>
                  <a:lnTo>
                    <a:pt x="3169" y="1"/>
                  </a:lnTo>
                  <a:close/>
                </a:path>
              </a:pathLst>
            </a:custGeom>
            <a:solidFill>
              <a:srgbClr val="E8E8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39" name="Google Shape;4539;p36"/>
            <p:cNvSpPr/>
            <p:nvPr/>
          </p:nvSpPr>
          <p:spPr>
            <a:xfrm>
              <a:off x="8916102" y="4258251"/>
              <a:ext cx="105512" cy="101694"/>
            </a:xfrm>
            <a:custGeom>
              <a:avLst/>
              <a:gdLst/>
              <a:ahLst/>
              <a:cxnLst/>
              <a:rect l="l" t="t" r="r" b="b"/>
              <a:pathLst>
                <a:path w="3344" h="3223" extrusionOk="0">
                  <a:moveTo>
                    <a:pt x="1608" y="0"/>
                  </a:moveTo>
                  <a:cubicBezTo>
                    <a:pt x="1078" y="0"/>
                    <a:pt x="733" y="765"/>
                    <a:pt x="1307" y="1338"/>
                  </a:cubicBezTo>
                  <a:cubicBezTo>
                    <a:pt x="882" y="1794"/>
                    <a:pt x="456" y="2220"/>
                    <a:pt x="0" y="2645"/>
                  </a:cubicBezTo>
                  <a:lnTo>
                    <a:pt x="578" y="3223"/>
                  </a:lnTo>
                  <a:cubicBezTo>
                    <a:pt x="1003" y="2797"/>
                    <a:pt x="1915" y="1855"/>
                    <a:pt x="1915" y="1855"/>
                  </a:cubicBezTo>
                  <a:cubicBezTo>
                    <a:pt x="2113" y="2129"/>
                    <a:pt x="2356" y="2273"/>
                    <a:pt x="2580" y="2273"/>
                  </a:cubicBezTo>
                  <a:cubicBezTo>
                    <a:pt x="2804" y="2273"/>
                    <a:pt x="3009" y="2129"/>
                    <a:pt x="3131" y="1825"/>
                  </a:cubicBezTo>
                  <a:cubicBezTo>
                    <a:pt x="3344" y="1399"/>
                    <a:pt x="2432" y="548"/>
                    <a:pt x="2158" y="275"/>
                  </a:cubicBezTo>
                  <a:cubicBezTo>
                    <a:pt x="1972" y="81"/>
                    <a:pt x="1780" y="0"/>
                    <a:pt x="1608" y="0"/>
                  </a:cubicBezTo>
                  <a:close/>
                </a:path>
              </a:pathLst>
            </a:custGeom>
            <a:solidFill>
              <a:srgbClr val="E8E8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40" name="Google Shape;4540;p36"/>
            <p:cNvSpPr/>
            <p:nvPr/>
          </p:nvSpPr>
          <p:spPr>
            <a:xfrm>
              <a:off x="8954438" y="4444880"/>
              <a:ext cx="106490" cy="81942"/>
            </a:xfrm>
            <a:custGeom>
              <a:avLst/>
              <a:gdLst/>
              <a:ahLst/>
              <a:cxnLst/>
              <a:rect l="l" t="t" r="r" b="b"/>
              <a:pathLst>
                <a:path w="3375" h="2597" extrusionOk="0">
                  <a:moveTo>
                    <a:pt x="2560" y="0"/>
                  </a:moveTo>
                  <a:cubicBezTo>
                    <a:pt x="2180" y="0"/>
                    <a:pt x="1953" y="352"/>
                    <a:pt x="1977" y="864"/>
                  </a:cubicBezTo>
                  <a:cubicBezTo>
                    <a:pt x="1977" y="864"/>
                    <a:pt x="670" y="712"/>
                    <a:pt x="92" y="682"/>
                  </a:cubicBezTo>
                  <a:lnTo>
                    <a:pt x="1" y="1472"/>
                  </a:lnTo>
                  <a:cubicBezTo>
                    <a:pt x="1156" y="1533"/>
                    <a:pt x="1855" y="1655"/>
                    <a:pt x="1855" y="1655"/>
                  </a:cubicBezTo>
                  <a:cubicBezTo>
                    <a:pt x="1787" y="2249"/>
                    <a:pt x="2184" y="2597"/>
                    <a:pt x="2564" y="2597"/>
                  </a:cubicBezTo>
                  <a:cubicBezTo>
                    <a:pt x="2864" y="2597"/>
                    <a:pt x="3152" y="2380"/>
                    <a:pt x="3192" y="1898"/>
                  </a:cubicBezTo>
                  <a:cubicBezTo>
                    <a:pt x="3223" y="1533"/>
                    <a:pt x="3375" y="287"/>
                    <a:pt x="2949" y="104"/>
                  </a:cubicBezTo>
                  <a:cubicBezTo>
                    <a:pt x="2807" y="33"/>
                    <a:pt x="2676" y="0"/>
                    <a:pt x="2560" y="0"/>
                  </a:cubicBezTo>
                  <a:close/>
                </a:path>
              </a:pathLst>
            </a:custGeom>
            <a:solidFill>
              <a:srgbClr val="E8E8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41" name="Google Shape;4541;p36"/>
            <p:cNvSpPr/>
            <p:nvPr/>
          </p:nvSpPr>
          <p:spPr>
            <a:xfrm>
              <a:off x="8898812" y="4579543"/>
              <a:ext cx="105543" cy="102135"/>
            </a:xfrm>
            <a:custGeom>
              <a:avLst/>
              <a:gdLst/>
              <a:ahLst/>
              <a:cxnLst/>
              <a:rect l="l" t="t" r="r" b="b"/>
              <a:pathLst>
                <a:path w="3345" h="3237" extrusionOk="0">
                  <a:moveTo>
                    <a:pt x="578" y="1"/>
                  </a:moveTo>
                  <a:lnTo>
                    <a:pt x="1" y="578"/>
                  </a:lnTo>
                  <a:cubicBezTo>
                    <a:pt x="457" y="1004"/>
                    <a:pt x="882" y="1429"/>
                    <a:pt x="1278" y="1915"/>
                  </a:cubicBezTo>
                  <a:cubicBezTo>
                    <a:pt x="699" y="2471"/>
                    <a:pt x="1071" y="3237"/>
                    <a:pt x="1617" y="3237"/>
                  </a:cubicBezTo>
                  <a:cubicBezTo>
                    <a:pt x="1789" y="3237"/>
                    <a:pt x="1977" y="3161"/>
                    <a:pt x="2159" y="2979"/>
                  </a:cubicBezTo>
                  <a:cubicBezTo>
                    <a:pt x="2433" y="2675"/>
                    <a:pt x="3345" y="1855"/>
                    <a:pt x="3132" y="1429"/>
                  </a:cubicBezTo>
                  <a:cubicBezTo>
                    <a:pt x="3009" y="1121"/>
                    <a:pt x="2799" y="977"/>
                    <a:pt x="2572" y="977"/>
                  </a:cubicBezTo>
                  <a:cubicBezTo>
                    <a:pt x="2350" y="977"/>
                    <a:pt x="2111" y="1114"/>
                    <a:pt x="1916" y="1368"/>
                  </a:cubicBezTo>
                  <a:cubicBezTo>
                    <a:pt x="1916" y="1368"/>
                    <a:pt x="1004" y="426"/>
                    <a:pt x="578" y="1"/>
                  </a:cubicBezTo>
                  <a:close/>
                </a:path>
              </a:pathLst>
            </a:custGeom>
            <a:solidFill>
              <a:srgbClr val="E8E8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42" name="Google Shape;4542;p36"/>
            <p:cNvSpPr/>
            <p:nvPr/>
          </p:nvSpPr>
          <p:spPr>
            <a:xfrm>
              <a:off x="8581905" y="4237868"/>
              <a:ext cx="106931" cy="103871"/>
            </a:xfrm>
            <a:custGeom>
              <a:avLst/>
              <a:gdLst/>
              <a:ahLst/>
              <a:cxnLst/>
              <a:rect l="l" t="t" r="r" b="b"/>
              <a:pathLst>
                <a:path w="3389" h="3292" extrusionOk="0">
                  <a:moveTo>
                    <a:pt x="2132" y="1"/>
                  </a:moveTo>
                  <a:cubicBezTo>
                    <a:pt x="1678" y="1"/>
                    <a:pt x="965" y="594"/>
                    <a:pt x="683" y="799"/>
                  </a:cubicBezTo>
                  <a:cubicBezTo>
                    <a:pt x="0" y="1293"/>
                    <a:pt x="430" y="2007"/>
                    <a:pt x="1054" y="2007"/>
                  </a:cubicBezTo>
                  <a:cubicBezTo>
                    <a:pt x="1235" y="2007"/>
                    <a:pt x="1433" y="1946"/>
                    <a:pt x="1625" y="1802"/>
                  </a:cubicBezTo>
                  <a:cubicBezTo>
                    <a:pt x="2021" y="2258"/>
                    <a:pt x="2385" y="2775"/>
                    <a:pt x="2750" y="3291"/>
                  </a:cubicBezTo>
                  <a:lnTo>
                    <a:pt x="3388" y="2775"/>
                  </a:lnTo>
                  <a:cubicBezTo>
                    <a:pt x="3024" y="2319"/>
                    <a:pt x="2233" y="1255"/>
                    <a:pt x="2233" y="1255"/>
                  </a:cubicBezTo>
                  <a:cubicBezTo>
                    <a:pt x="2811" y="951"/>
                    <a:pt x="2932" y="404"/>
                    <a:pt x="2355" y="70"/>
                  </a:cubicBezTo>
                  <a:cubicBezTo>
                    <a:pt x="2293" y="22"/>
                    <a:pt x="2217" y="1"/>
                    <a:pt x="2132" y="1"/>
                  </a:cubicBezTo>
                  <a:close/>
                </a:path>
              </a:pathLst>
            </a:custGeom>
            <a:solidFill>
              <a:srgbClr val="E8E8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4543" name="Google Shape;4543;p36"/>
          <p:cNvGrpSpPr/>
          <p:nvPr/>
        </p:nvGrpSpPr>
        <p:grpSpPr>
          <a:xfrm>
            <a:off x="259394" y="2564047"/>
            <a:ext cx="400879" cy="396040"/>
            <a:chOff x="194545" y="1923035"/>
            <a:chExt cx="300659" cy="297030"/>
          </a:xfrm>
        </p:grpSpPr>
        <p:sp>
          <p:nvSpPr>
            <p:cNvPr id="4544" name="Google Shape;4544;p36"/>
            <p:cNvSpPr/>
            <p:nvPr/>
          </p:nvSpPr>
          <p:spPr>
            <a:xfrm>
              <a:off x="379628" y="2151470"/>
              <a:ext cx="41839" cy="45562"/>
            </a:xfrm>
            <a:custGeom>
              <a:avLst/>
              <a:gdLst/>
              <a:ahLst/>
              <a:cxnLst/>
              <a:rect l="l" t="t" r="r" b="b"/>
              <a:pathLst>
                <a:path w="1326" h="1444" extrusionOk="0">
                  <a:moveTo>
                    <a:pt x="274" y="1"/>
                  </a:moveTo>
                  <a:lnTo>
                    <a:pt x="0" y="153"/>
                  </a:lnTo>
                  <a:cubicBezTo>
                    <a:pt x="92" y="396"/>
                    <a:pt x="365" y="882"/>
                    <a:pt x="365" y="882"/>
                  </a:cubicBezTo>
                  <a:cubicBezTo>
                    <a:pt x="92" y="973"/>
                    <a:pt x="0" y="1217"/>
                    <a:pt x="213" y="1399"/>
                  </a:cubicBezTo>
                  <a:cubicBezTo>
                    <a:pt x="245" y="1431"/>
                    <a:pt x="290" y="1444"/>
                    <a:pt x="344" y="1444"/>
                  </a:cubicBezTo>
                  <a:cubicBezTo>
                    <a:pt x="543" y="1444"/>
                    <a:pt x="853" y="1258"/>
                    <a:pt x="973" y="1186"/>
                  </a:cubicBezTo>
                  <a:cubicBezTo>
                    <a:pt x="1325" y="1010"/>
                    <a:pt x="1157" y="647"/>
                    <a:pt x="865" y="647"/>
                  </a:cubicBezTo>
                  <a:cubicBezTo>
                    <a:pt x="804" y="647"/>
                    <a:pt x="737" y="663"/>
                    <a:pt x="669" y="700"/>
                  </a:cubicBezTo>
                  <a:cubicBezTo>
                    <a:pt x="517" y="457"/>
                    <a:pt x="396" y="244"/>
                    <a:pt x="274" y="1"/>
                  </a:cubicBezTo>
                  <a:close/>
                </a:path>
              </a:pathLst>
            </a:custGeom>
            <a:solidFill>
              <a:srgbClr val="EFE4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45" name="Google Shape;4545;p36"/>
            <p:cNvSpPr/>
            <p:nvPr/>
          </p:nvSpPr>
          <p:spPr>
            <a:xfrm>
              <a:off x="278284" y="2154341"/>
              <a:ext cx="41902" cy="45688"/>
            </a:xfrm>
            <a:custGeom>
              <a:avLst/>
              <a:gdLst/>
              <a:ahLst/>
              <a:cxnLst/>
              <a:rect l="l" t="t" r="r" b="b"/>
              <a:pathLst>
                <a:path w="1328" h="1448" extrusionOk="0">
                  <a:moveTo>
                    <a:pt x="1024" y="1"/>
                  </a:moveTo>
                  <a:cubicBezTo>
                    <a:pt x="811" y="457"/>
                    <a:pt x="659" y="730"/>
                    <a:pt x="659" y="730"/>
                  </a:cubicBezTo>
                  <a:cubicBezTo>
                    <a:pt x="589" y="695"/>
                    <a:pt x="521" y="680"/>
                    <a:pt x="460" y="680"/>
                  </a:cubicBezTo>
                  <a:cubicBezTo>
                    <a:pt x="153" y="680"/>
                    <a:pt x="0" y="1065"/>
                    <a:pt x="355" y="1217"/>
                  </a:cubicBezTo>
                  <a:cubicBezTo>
                    <a:pt x="472" y="1287"/>
                    <a:pt x="789" y="1448"/>
                    <a:pt x="983" y="1448"/>
                  </a:cubicBezTo>
                  <a:cubicBezTo>
                    <a:pt x="1041" y="1448"/>
                    <a:pt x="1087" y="1434"/>
                    <a:pt x="1115" y="1399"/>
                  </a:cubicBezTo>
                  <a:cubicBezTo>
                    <a:pt x="1328" y="1186"/>
                    <a:pt x="1237" y="974"/>
                    <a:pt x="963" y="882"/>
                  </a:cubicBezTo>
                  <a:cubicBezTo>
                    <a:pt x="963" y="882"/>
                    <a:pt x="1206" y="396"/>
                    <a:pt x="1328" y="122"/>
                  </a:cubicBezTo>
                  <a:lnTo>
                    <a:pt x="1024" y="1"/>
                  </a:lnTo>
                  <a:close/>
                </a:path>
              </a:pathLst>
            </a:custGeom>
            <a:solidFill>
              <a:srgbClr val="EFE4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46" name="Google Shape;4546;p36"/>
            <p:cNvSpPr/>
            <p:nvPr/>
          </p:nvSpPr>
          <p:spPr>
            <a:xfrm>
              <a:off x="215432" y="2018795"/>
              <a:ext cx="48181" cy="34771"/>
            </a:xfrm>
            <a:custGeom>
              <a:avLst/>
              <a:gdLst/>
              <a:ahLst/>
              <a:cxnLst/>
              <a:rect l="l" t="t" r="r" b="b"/>
              <a:pathLst>
                <a:path w="1527" h="1102" extrusionOk="0">
                  <a:moveTo>
                    <a:pt x="520" y="1"/>
                  </a:moveTo>
                  <a:cubicBezTo>
                    <a:pt x="493" y="1"/>
                    <a:pt x="464" y="4"/>
                    <a:pt x="432" y="11"/>
                  </a:cubicBezTo>
                  <a:cubicBezTo>
                    <a:pt x="220" y="11"/>
                    <a:pt x="98" y="558"/>
                    <a:pt x="68" y="710"/>
                  </a:cubicBezTo>
                  <a:cubicBezTo>
                    <a:pt x="1" y="961"/>
                    <a:pt x="154" y="1101"/>
                    <a:pt x="321" y="1101"/>
                  </a:cubicBezTo>
                  <a:cubicBezTo>
                    <a:pt x="458" y="1101"/>
                    <a:pt x="604" y="1007"/>
                    <a:pt x="645" y="801"/>
                  </a:cubicBezTo>
                  <a:cubicBezTo>
                    <a:pt x="919" y="832"/>
                    <a:pt x="1162" y="893"/>
                    <a:pt x="1435" y="984"/>
                  </a:cubicBezTo>
                  <a:lnTo>
                    <a:pt x="1527" y="619"/>
                  </a:lnTo>
                  <a:lnTo>
                    <a:pt x="706" y="437"/>
                  </a:lnTo>
                  <a:cubicBezTo>
                    <a:pt x="786" y="195"/>
                    <a:pt x="725" y="1"/>
                    <a:pt x="520" y="1"/>
                  </a:cubicBezTo>
                  <a:close/>
                </a:path>
              </a:pathLst>
            </a:custGeom>
            <a:solidFill>
              <a:srgbClr val="EFE4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47" name="Google Shape;4547;p36"/>
            <p:cNvSpPr/>
            <p:nvPr/>
          </p:nvSpPr>
          <p:spPr>
            <a:xfrm>
              <a:off x="277968" y="1945752"/>
              <a:ext cx="37327" cy="46571"/>
            </a:xfrm>
            <a:custGeom>
              <a:avLst/>
              <a:gdLst/>
              <a:ahLst/>
              <a:cxnLst/>
              <a:rect l="l" t="t" r="r" b="b"/>
              <a:pathLst>
                <a:path w="1183" h="1476" extrusionOk="0">
                  <a:moveTo>
                    <a:pt x="815" y="0"/>
                  </a:moveTo>
                  <a:cubicBezTo>
                    <a:pt x="762" y="0"/>
                    <a:pt x="703" y="14"/>
                    <a:pt x="639" y="46"/>
                  </a:cubicBezTo>
                  <a:cubicBezTo>
                    <a:pt x="487" y="107"/>
                    <a:pt x="0" y="320"/>
                    <a:pt x="31" y="502"/>
                  </a:cubicBezTo>
                  <a:cubicBezTo>
                    <a:pt x="31" y="700"/>
                    <a:pt x="134" y="795"/>
                    <a:pt x="265" y="795"/>
                  </a:cubicBezTo>
                  <a:cubicBezTo>
                    <a:pt x="335" y="795"/>
                    <a:pt x="413" y="768"/>
                    <a:pt x="487" y="715"/>
                  </a:cubicBezTo>
                  <a:cubicBezTo>
                    <a:pt x="487" y="715"/>
                    <a:pt x="730" y="1232"/>
                    <a:pt x="821" y="1475"/>
                  </a:cubicBezTo>
                  <a:lnTo>
                    <a:pt x="1156" y="1323"/>
                  </a:lnTo>
                  <a:cubicBezTo>
                    <a:pt x="1034" y="1080"/>
                    <a:pt x="912" y="837"/>
                    <a:pt x="821" y="594"/>
                  </a:cubicBezTo>
                  <a:cubicBezTo>
                    <a:pt x="1182" y="439"/>
                    <a:pt x="1106" y="0"/>
                    <a:pt x="815" y="0"/>
                  </a:cubicBezTo>
                  <a:close/>
                </a:path>
              </a:pathLst>
            </a:custGeom>
            <a:solidFill>
              <a:srgbClr val="EFE4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48" name="Google Shape;4548;p36"/>
            <p:cNvSpPr/>
            <p:nvPr/>
          </p:nvSpPr>
          <p:spPr>
            <a:xfrm>
              <a:off x="423738" y="1995194"/>
              <a:ext cx="47991" cy="40261"/>
            </a:xfrm>
            <a:custGeom>
              <a:avLst/>
              <a:gdLst/>
              <a:ahLst/>
              <a:cxnLst/>
              <a:rect l="l" t="t" r="r" b="b"/>
              <a:pathLst>
                <a:path w="1521" h="1276" extrusionOk="0">
                  <a:moveTo>
                    <a:pt x="882" y="1"/>
                  </a:moveTo>
                  <a:cubicBezTo>
                    <a:pt x="676" y="1"/>
                    <a:pt x="497" y="266"/>
                    <a:pt x="669" y="546"/>
                  </a:cubicBezTo>
                  <a:cubicBezTo>
                    <a:pt x="457" y="698"/>
                    <a:pt x="213" y="850"/>
                    <a:pt x="1" y="972"/>
                  </a:cubicBezTo>
                  <a:lnTo>
                    <a:pt x="183" y="1276"/>
                  </a:lnTo>
                  <a:cubicBezTo>
                    <a:pt x="396" y="1124"/>
                    <a:pt x="882" y="820"/>
                    <a:pt x="882" y="820"/>
                  </a:cubicBezTo>
                  <a:cubicBezTo>
                    <a:pt x="954" y="964"/>
                    <a:pt x="1058" y="1054"/>
                    <a:pt x="1168" y="1054"/>
                  </a:cubicBezTo>
                  <a:cubicBezTo>
                    <a:pt x="1244" y="1054"/>
                    <a:pt x="1324" y="1011"/>
                    <a:pt x="1399" y="911"/>
                  </a:cubicBezTo>
                  <a:cubicBezTo>
                    <a:pt x="1520" y="729"/>
                    <a:pt x="1216" y="303"/>
                    <a:pt x="1125" y="151"/>
                  </a:cubicBezTo>
                  <a:cubicBezTo>
                    <a:pt x="1055" y="45"/>
                    <a:pt x="966" y="1"/>
                    <a:pt x="882" y="1"/>
                  </a:cubicBezTo>
                  <a:close/>
                </a:path>
              </a:pathLst>
            </a:custGeom>
            <a:solidFill>
              <a:srgbClr val="EFE4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49" name="Google Shape;4549;p36"/>
            <p:cNvSpPr/>
            <p:nvPr/>
          </p:nvSpPr>
          <p:spPr>
            <a:xfrm>
              <a:off x="430458" y="2093131"/>
              <a:ext cx="48938" cy="35118"/>
            </a:xfrm>
            <a:custGeom>
              <a:avLst/>
              <a:gdLst/>
              <a:ahLst/>
              <a:cxnLst/>
              <a:rect l="l" t="t" r="r" b="b"/>
              <a:pathLst>
                <a:path w="1551" h="1113" extrusionOk="0">
                  <a:moveTo>
                    <a:pt x="1195" y="0"/>
                  </a:moveTo>
                  <a:cubicBezTo>
                    <a:pt x="1063" y="0"/>
                    <a:pt x="953" y="115"/>
                    <a:pt x="912" y="300"/>
                  </a:cubicBezTo>
                  <a:cubicBezTo>
                    <a:pt x="912" y="300"/>
                    <a:pt x="365" y="117"/>
                    <a:pt x="122" y="26"/>
                  </a:cubicBezTo>
                  <a:lnTo>
                    <a:pt x="0" y="360"/>
                  </a:lnTo>
                  <a:cubicBezTo>
                    <a:pt x="274" y="421"/>
                    <a:pt x="517" y="512"/>
                    <a:pt x="760" y="634"/>
                  </a:cubicBezTo>
                  <a:cubicBezTo>
                    <a:pt x="664" y="904"/>
                    <a:pt x="849" y="1113"/>
                    <a:pt x="1036" y="1113"/>
                  </a:cubicBezTo>
                  <a:cubicBezTo>
                    <a:pt x="1144" y="1113"/>
                    <a:pt x="1252" y="1044"/>
                    <a:pt x="1307" y="877"/>
                  </a:cubicBezTo>
                  <a:cubicBezTo>
                    <a:pt x="1368" y="725"/>
                    <a:pt x="1551" y="208"/>
                    <a:pt x="1399" y="87"/>
                  </a:cubicBezTo>
                  <a:cubicBezTo>
                    <a:pt x="1329" y="27"/>
                    <a:pt x="1260" y="0"/>
                    <a:pt x="1195" y="0"/>
                  </a:cubicBezTo>
                  <a:close/>
                </a:path>
              </a:pathLst>
            </a:custGeom>
            <a:solidFill>
              <a:srgbClr val="EFE4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50" name="Google Shape;4550;p36"/>
            <p:cNvSpPr/>
            <p:nvPr/>
          </p:nvSpPr>
          <p:spPr>
            <a:xfrm>
              <a:off x="367985" y="1947046"/>
              <a:ext cx="37579" cy="46224"/>
            </a:xfrm>
            <a:custGeom>
              <a:avLst/>
              <a:gdLst/>
              <a:ahLst/>
              <a:cxnLst/>
              <a:rect l="l" t="t" r="r" b="b"/>
              <a:pathLst>
                <a:path w="1191" h="1465" extrusionOk="0">
                  <a:moveTo>
                    <a:pt x="366" y="1"/>
                  </a:moveTo>
                  <a:cubicBezTo>
                    <a:pt x="66" y="1"/>
                    <a:pt x="1" y="455"/>
                    <a:pt x="369" y="613"/>
                  </a:cubicBezTo>
                  <a:cubicBezTo>
                    <a:pt x="278" y="857"/>
                    <a:pt x="157" y="1100"/>
                    <a:pt x="65" y="1373"/>
                  </a:cubicBezTo>
                  <a:lnTo>
                    <a:pt x="400" y="1464"/>
                  </a:lnTo>
                  <a:cubicBezTo>
                    <a:pt x="491" y="1252"/>
                    <a:pt x="704" y="705"/>
                    <a:pt x="704" y="705"/>
                  </a:cubicBezTo>
                  <a:cubicBezTo>
                    <a:pt x="783" y="754"/>
                    <a:pt x="859" y="778"/>
                    <a:pt x="925" y="778"/>
                  </a:cubicBezTo>
                  <a:cubicBezTo>
                    <a:pt x="1063" y="778"/>
                    <a:pt x="1160" y="676"/>
                    <a:pt x="1160" y="492"/>
                  </a:cubicBezTo>
                  <a:cubicBezTo>
                    <a:pt x="1190" y="279"/>
                    <a:pt x="673" y="97"/>
                    <a:pt x="521" y="36"/>
                  </a:cubicBezTo>
                  <a:cubicBezTo>
                    <a:pt x="465" y="12"/>
                    <a:pt x="413" y="1"/>
                    <a:pt x="366" y="1"/>
                  </a:cubicBezTo>
                  <a:close/>
                </a:path>
              </a:pathLst>
            </a:custGeom>
            <a:solidFill>
              <a:srgbClr val="EFE4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51" name="Google Shape;4551;p36"/>
            <p:cNvSpPr/>
            <p:nvPr/>
          </p:nvSpPr>
          <p:spPr>
            <a:xfrm>
              <a:off x="219345" y="2103511"/>
              <a:ext cx="49064" cy="39409"/>
            </a:xfrm>
            <a:custGeom>
              <a:avLst/>
              <a:gdLst/>
              <a:ahLst/>
              <a:cxnLst/>
              <a:rect l="l" t="t" r="r" b="b"/>
              <a:pathLst>
                <a:path w="1555" h="1249" extrusionOk="0">
                  <a:moveTo>
                    <a:pt x="1372" y="1"/>
                  </a:moveTo>
                  <a:cubicBezTo>
                    <a:pt x="977" y="275"/>
                    <a:pt x="703" y="426"/>
                    <a:pt x="703" y="426"/>
                  </a:cubicBezTo>
                  <a:cubicBezTo>
                    <a:pt x="616" y="285"/>
                    <a:pt x="490" y="225"/>
                    <a:pt x="375" y="225"/>
                  </a:cubicBezTo>
                  <a:cubicBezTo>
                    <a:pt x="170" y="225"/>
                    <a:pt x="0" y="416"/>
                    <a:pt x="156" y="670"/>
                  </a:cubicBezTo>
                  <a:cubicBezTo>
                    <a:pt x="245" y="817"/>
                    <a:pt x="504" y="1249"/>
                    <a:pt x="686" y="1249"/>
                  </a:cubicBezTo>
                  <a:cubicBezTo>
                    <a:pt x="692" y="1249"/>
                    <a:pt x="698" y="1248"/>
                    <a:pt x="703" y="1247"/>
                  </a:cubicBezTo>
                  <a:cubicBezTo>
                    <a:pt x="1007" y="1186"/>
                    <a:pt x="1038" y="943"/>
                    <a:pt x="855" y="730"/>
                  </a:cubicBezTo>
                  <a:cubicBezTo>
                    <a:pt x="855" y="730"/>
                    <a:pt x="1342" y="457"/>
                    <a:pt x="1555" y="305"/>
                  </a:cubicBezTo>
                  <a:lnTo>
                    <a:pt x="1372" y="1"/>
                  </a:lnTo>
                  <a:close/>
                </a:path>
              </a:pathLst>
            </a:custGeom>
            <a:solidFill>
              <a:srgbClr val="EFE4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52" name="Google Shape;4552;p36"/>
            <p:cNvSpPr/>
            <p:nvPr/>
          </p:nvSpPr>
          <p:spPr>
            <a:xfrm>
              <a:off x="235783" y="1974906"/>
              <a:ext cx="227304" cy="196761"/>
            </a:xfrm>
            <a:custGeom>
              <a:avLst/>
              <a:gdLst/>
              <a:ahLst/>
              <a:cxnLst/>
              <a:rect l="l" t="t" r="r" b="b"/>
              <a:pathLst>
                <a:path w="7204" h="6236" extrusionOk="0">
                  <a:moveTo>
                    <a:pt x="3607" y="1"/>
                  </a:moveTo>
                  <a:cubicBezTo>
                    <a:pt x="3559" y="1"/>
                    <a:pt x="3512" y="2"/>
                    <a:pt x="3465" y="4"/>
                  </a:cubicBezTo>
                  <a:cubicBezTo>
                    <a:pt x="1915" y="4"/>
                    <a:pt x="578" y="764"/>
                    <a:pt x="365" y="2557"/>
                  </a:cubicBezTo>
                  <a:cubicBezTo>
                    <a:pt x="0" y="4837"/>
                    <a:pt x="1337" y="6235"/>
                    <a:pt x="3556" y="6235"/>
                  </a:cubicBezTo>
                  <a:cubicBezTo>
                    <a:pt x="5775" y="6235"/>
                    <a:pt x="7204" y="4563"/>
                    <a:pt x="6596" y="2101"/>
                  </a:cubicBezTo>
                  <a:cubicBezTo>
                    <a:pt x="6274" y="783"/>
                    <a:pt x="4878" y="1"/>
                    <a:pt x="3607" y="1"/>
                  </a:cubicBezTo>
                  <a:close/>
                </a:path>
              </a:pathLst>
            </a:custGeom>
            <a:solidFill>
              <a:srgbClr val="EFE4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53" name="Google Shape;4553;p36"/>
            <p:cNvSpPr/>
            <p:nvPr/>
          </p:nvSpPr>
          <p:spPr>
            <a:xfrm>
              <a:off x="315357" y="1923035"/>
              <a:ext cx="55122" cy="56794"/>
            </a:xfrm>
            <a:custGeom>
              <a:avLst/>
              <a:gdLst/>
              <a:ahLst/>
              <a:cxnLst/>
              <a:rect l="l" t="t" r="r" b="b"/>
              <a:pathLst>
                <a:path w="1747" h="1800" extrusionOk="0">
                  <a:moveTo>
                    <a:pt x="917" y="1"/>
                  </a:moveTo>
                  <a:cubicBezTo>
                    <a:pt x="789" y="1"/>
                    <a:pt x="674" y="7"/>
                    <a:pt x="609" y="7"/>
                  </a:cubicBezTo>
                  <a:cubicBezTo>
                    <a:pt x="1" y="7"/>
                    <a:pt x="92" y="766"/>
                    <a:pt x="700" y="766"/>
                  </a:cubicBezTo>
                  <a:cubicBezTo>
                    <a:pt x="730" y="1101"/>
                    <a:pt x="730" y="1435"/>
                    <a:pt x="730" y="1800"/>
                  </a:cubicBezTo>
                  <a:lnTo>
                    <a:pt x="1156" y="1800"/>
                  </a:lnTo>
                  <a:lnTo>
                    <a:pt x="1156" y="706"/>
                  </a:lnTo>
                  <a:cubicBezTo>
                    <a:pt x="1198" y="713"/>
                    <a:pt x="1238" y="716"/>
                    <a:pt x="1276" y="716"/>
                  </a:cubicBezTo>
                  <a:cubicBezTo>
                    <a:pt x="1571" y="716"/>
                    <a:pt x="1746" y="515"/>
                    <a:pt x="1612" y="219"/>
                  </a:cubicBezTo>
                  <a:cubicBezTo>
                    <a:pt x="1570" y="30"/>
                    <a:pt x="1207" y="1"/>
                    <a:pt x="917" y="1"/>
                  </a:cubicBezTo>
                  <a:close/>
                </a:path>
              </a:pathLst>
            </a:custGeom>
            <a:solidFill>
              <a:srgbClr val="EFE4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54" name="Google Shape;4554;p36"/>
            <p:cNvSpPr/>
            <p:nvPr/>
          </p:nvSpPr>
          <p:spPr>
            <a:xfrm>
              <a:off x="323340" y="2162987"/>
              <a:ext cx="55375" cy="57078"/>
            </a:xfrm>
            <a:custGeom>
              <a:avLst/>
              <a:gdLst/>
              <a:ahLst/>
              <a:cxnLst/>
              <a:rect l="l" t="t" r="r" b="b"/>
              <a:pathLst>
                <a:path w="1755" h="1809" extrusionOk="0">
                  <a:moveTo>
                    <a:pt x="994" y="0"/>
                  </a:moveTo>
                  <a:lnTo>
                    <a:pt x="538" y="31"/>
                  </a:lnTo>
                  <a:cubicBezTo>
                    <a:pt x="538" y="365"/>
                    <a:pt x="599" y="1095"/>
                    <a:pt x="599" y="1095"/>
                  </a:cubicBezTo>
                  <a:cubicBezTo>
                    <a:pt x="576" y="1093"/>
                    <a:pt x="553" y="1092"/>
                    <a:pt x="531" y="1092"/>
                  </a:cubicBezTo>
                  <a:cubicBezTo>
                    <a:pt x="205" y="1092"/>
                    <a:pt x="1" y="1298"/>
                    <a:pt x="143" y="1611"/>
                  </a:cubicBezTo>
                  <a:cubicBezTo>
                    <a:pt x="198" y="1776"/>
                    <a:pt x="471" y="1808"/>
                    <a:pt x="727" y="1808"/>
                  </a:cubicBezTo>
                  <a:cubicBezTo>
                    <a:pt x="898" y="1808"/>
                    <a:pt x="1061" y="1794"/>
                    <a:pt x="1146" y="1794"/>
                  </a:cubicBezTo>
                  <a:cubicBezTo>
                    <a:pt x="1754" y="1794"/>
                    <a:pt x="1632" y="1034"/>
                    <a:pt x="1055" y="1034"/>
                  </a:cubicBezTo>
                  <a:cubicBezTo>
                    <a:pt x="1055" y="1034"/>
                    <a:pt x="994" y="639"/>
                    <a:pt x="994" y="0"/>
                  </a:cubicBezTo>
                  <a:close/>
                </a:path>
              </a:pathLst>
            </a:custGeom>
            <a:solidFill>
              <a:srgbClr val="EFE4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55" name="Google Shape;4555;p36"/>
            <p:cNvSpPr/>
            <p:nvPr/>
          </p:nvSpPr>
          <p:spPr>
            <a:xfrm>
              <a:off x="436201" y="2036369"/>
              <a:ext cx="59003" cy="46098"/>
            </a:xfrm>
            <a:custGeom>
              <a:avLst/>
              <a:gdLst/>
              <a:ahLst/>
              <a:cxnLst/>
              <a:rect l="l" t="t" r="r" b="b"/>
              <a:pathLst>
                <a:path w="1870" h="1461" extrusionOk="0">
                  <a:moveTo>
                    <a:pt x="1386" y="0"/>
                  </a:moveTo>
                  <a:cubicBezTo>
                    <a:pt x="1151" y="0"/>
                    <a:pt x="1020" y="218"/>
                    <a:pt x="1095" y="518"/>
                  </a:cubicBezTo>
                  <a:cubicBezTo>
                    <a:pt x="1095" y="518"/>
                    <a:pt x="335" y="548"/>
                    <a:pt x="1" y="579"/>
                  </a:cubicBezTo>
                  <a:lnTo>
                    <a:pt x="62" y="1035"/>
                  </a:lnTo>
                  <a:cubicBezTo>
                    <a:pt x="298" y="1013"/>
                    <a:pt x="534" y="992"/>
                    <a:pt x="782" y="992"/>
                  </a:cubicBezTo>
                  <a:cubicBezTo>
                    <a:pt x="884" y="992"/>
                    <a:pt x="988" y="995"/>
                    <a:pt x="1095" y="1004"/>
                  </a:cubicBezTo>
                  <a:cubicBezTo>
                    <a:pt x="1111" y="1300"/>
                    <a:pt x="1318" y="1461"/>
                    <a:pt x="1512" y="1461"/>
                  </a:cubicBezTo>
                  <a:cubicBezTo>
                    <a:pt x="1697" y="1461"/>
                    <a:pt x="1870" y="1315"/>
                    <a:pt x="1855" y="1004"/>
                  </a:cubicBezTo>
                  <a:cubicBezTo>
                    <a:pt x="1855" y="792"/>
                    <a:pt x="1825" y="92"/>
                    <a:pt x="1551" y="32"/>
                  </a:cubicBezTo>
                  <a:cubicBezTo>
                    <a:pt x="1492" y="10"/>
                    <a:pt x="1436" y="0"/>
                    <a:pt x="1386" y="0"/>
                  </a:cubicBezTo>
                  <a:close/>
                </a:path>
              </a:pathLst>
            </a:custGeom>
            <a:solidFill>
              <a:srgbClr val="EFE4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56" name="Google Shape;4556;p36"/>
            <p:cNvSpPr/>
            <p:nvPr/>
          </p:nvSpPr>
          <p:spPr>
            <a:xfrm>
              <a:off x="412221" y="2130394"/>
              <a:ext cx="64493" cy="51935"/>
            </a:xfrm>
            <a:custGeom>
              <a:avLst/>
              <a:gdLst/>
              <a:ahLst/>
              <a:cxnLst/>
              <a:rect l="l" t="t" r="r" b="b"/>
              <a:pathLst>
                <a:path w="2044" h="1646" extrusionOk="0">
                  <a:moveTo>
                    <a:pt x="274" y="0"/>
                  </a:moveTo>
                  <a:lnTo>
                    <a:pt x="1" y="395"/>
                  </a:lnTo>
                  <a:cubicBezTo>
                    <a:pt x="274" y="578"/>
                    <a:pt x="913" y="973"/>
                    <a:pt x="913" y="973"/>
                  </a:cubicBezTo>
                  <a:cubicBezTo>
                    <a:pt x="670" y="1246"/>
                    <a:pt x="700" y="1550"/>
                    <a:pt x="1065" y="1641"/>
                  </a:cubicBezTo>
                  <a:cubicBezTo>
                    <a:pt x="1078" y="1644"/>
                    <a:pt x="1091" y="1646"/>
                    <a:pt x="1104" y="1646"/>
                  </a:cubicBezTo>
                  <a:cubicBezTo>
                    <a:pt x="1372" y="1646"/>
                    <a:pt x="1709" y="1086"/>
                    <a:pt x="1825" y="912"/>
                  </a:cubicBezTo>
                  <a:cubicBezTo>
                    <a:pt x="2044" y="593"/>
                    <a:pt x="1819" y="326"/>
                    <a:pt x="1552" y="326"/>
                  </a:cubicBezTo>
                  <a:cubicBezTo>
                    <a:pt x="1412" y="326"/>
                    <a:pt x="1261" y="400"/>
                    <a:pt x="1156" y="578"/>
                  </a:cubicBezTo>
                  <a:cubicBezTo>
                    <a:pt x="1156" y="578"/>
                    <a:pt x="791" y="365"/>
                    <a:pt x="274" y="0"/>
                  </a:cubicBezTo>
                  <a:close/>
                </a:path>
              </a:pathLst>
            </a:custGeom>
            <a:solidFill>
              <a:srgbClr val="EFE4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57" name="Google Shape;4557;p36"/>
            <p:cNvSpPr/>
            <p:nvPr/>
          </p:nvSpPr>
          <p:spPr>
            <a:xfrm>
              <a:off x="216600" y="1957994"/>
              <a:ext cx="59476" cy="57331"/>
            </a:xfrm>
            <a:custGeom>
              <a:avLst/>
              <a:gdLst/>
              <a:ahLst/>
              <a:cxnLst/>
              <a:rect l="l" t="t" r="r" b="b"/>
              <a:pathLst>
                <a:path w="1885" h="1817" extrusionOk="0">
                  <a:moveTo>
                    <a:pt x="972" y="0"/>
                  </a:moveTo>
                  <a:cubicBezTo>
                    <a:pt x="876" y="0"/>
                    <a:pt x="771" y="43"/>
                    <a:pt x="669" y="145"/>
                  </a:cubicBezTo>
                  <a:cubicBezTo>
                    <a:pt x="517" y="327"/>
                    <a:pt x="0" y="783"/>
                    <a:pt x="122" y="1026"/>
                  </a:cubicBezTo>
                  <a:cubicBezTo>
                    <a:pt x="200" y="1197"/>
                    <a:pt x="317" y="1281"/>
                    <a:pt x="446" y="1281"/>
                  </a:cubicBezTo>
                  <a:cubicBezTo>
                    <a:pt x="569" y="1281"/>
                    <a:pt x="702" y="1205"/>
                    <a:pt x="821" y="1057"/>
                  </a:cubicBezTo>
                  <a:cubicBezTo>
                    <a:pt x="821" y="1057"/>
                    <a:pt x="1338" y="1573"/>
                    <a:pt x="1581" y="1817"/>
                  </a:cubicBezTo>
                  <a:lnTo>
                    <a:pt x="1885" y="1513"/>
                  </a:lnTo>
                  <a:cubicBezTo>
                    <a:pt x="1642" y="1269"/>
                    <a:pt x="1398" y="1026"/>
                    <a:pt x="1155" y="753"/>
                  </a:cubicBezTo>
                  <a:cubicBezTo>
                    <a:pt x="1479" y="429"/>
                    <a:pt x="1275" y="0"/>
                    <a:pt x="972" y="0"/>
                  </a:cubicBezTo>
                  <a:close/>
                </a:path>
              </a:pathLst>
            </a:custGeom>
            <a:solidFill>
              <a:srgbClr val="EFE4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58" name="Google Shape;4558;p36"/>
            <p:cNvSpPr/>
            <p:nvPr/>
          </p:nvSpPr>
          <p:spPr>
            <a:xfrm>
              <a:off x="194545" y="2063598"/>
              <a:ext cx="60423" cy="46414"/>
            </a:xfrm>
            <a:custGeom>
              <a:avLst/>
              <a:gdLst/>
              <a:ahLst/>
              <a:cxnLst/>
              <a:rect l="l" t="t" r="r" b="b"/>
              <a:pathLst>
                <a:path w="1915" h="1471" extrusionOk="0">
                  <a:moveTo>
                    <a:pt x="451" y="1"/>
                  </a:moveTo>
                  <a:cubicBezTo>
                    <a:pt x="388" y="1"/>
                    <a:pt x="318" y="16"/>
                    <a:pt x="243" y="50"/>
                  </a:cubicBezTo>
                  <a:cubicBezTo>
                    <a:pt x="0" y="172"/>
                    <a:pt x="122" y="840"/>
                    <a:pt x="122" y="1084"/>
                  </a:cubicBezTo>
                  <a:cubicBezTo>
                    <a:pt x="148" y="1350"/>
                    <a:pt x="309" y="1471"/>
                    <a:pt x="477" y="1471"/>
                  </a:cubicBezTo>
                  <a:cubicBezTo>
                    <a:pt x="691" y="1471"/>
                    <a:pt x="916" y="1273"/>
                    <a:pt x="882" y="932"/>
                  </a:cubicBezTo>
                  <a:cubicBezTo>
                    <a:pt x="1216" y="871"/>
                    <a:pt x="1550" y="840"/>
                    <a:pt x="1915" y="840"/>
                  </a:cubicBezTo>
                  <a:lnTo>
                    <a:pt x="1854" y="354"/>
                  </a:lnTo>
                  <a:cubicBezTo>
                    <a:pt x="1520" y="384"/>
                    <a:pt x="790" y="476"/>
                    <a:pt x="790" y="476"/>
                  </a:cubicBezTo>
                  <a:cubicBezTo>
                    <a:pt x="814" y="192"/>
                    <a:pt x="672" y="1"/>
                    <a:pt x="451" y="1"/>
                  </a:cubicBezTo>
                  <a:close/>
                </a:path>
              </a:pathLst>
            </a:custGeom>
            <a:solidFill>
              <a:srgbClr val="EFE4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59" name="Google Shape;4559;p36"/>
            <p:cNvSpPr/>
            <p:nvPr/>
          </p:nvSpPr>
          <p:spPr>
            <a:xfrm>
              <a:off x="226191" y="2139954"/>
              <a:ext cx="60455" cy="57362"/>
            </a:xfrm>
            <a:custGeom>
              <a:avLst/>
              <a:gdLst/>
              <a:ahLst/>
              <a:cxnLst/>
              <a:rect l="l" t="t" r="r" b="b"/>
              <a:pathLst>
                <a:path w="1916" h="1818" extrusionOk="0">
                  <a:moveTo>
                    <a:pt x="1581" y="1"/>
                  </a:moveTo>
                  <a:cubicBezTo>
                    <a:pt x="1338" y="244"/>
                    <a:pt x="821" y="761"/>
                    <a:pt x="821" y="761"/>
                  </a:cubicBezTo>
                  <a:cubicBezTo>
                    <a:pt x="714" y="624"/>
                    <a:pt x="578" y="548"/>
                    <a:pt x="452" y="548"/>
                  </a:cubicBezTo>
                  <a:cubicBezTo>
                    <a:pt x="327" y="548"/>
                    <a:pt x="213" y="624"/>
                    <a:pt x="152" y="791"/>
                  </a:cubicBezTo>
                  <a:cubicBezTo>
                    <a:pt x="0" y="1034"/>
                    <a:pt x="547" y="1521"/>
                    <a:pt x="699" y="1673"/>
                  </a:cubicBezTo>
                  <a:cubicBezTo>
                    <a:pt x="801" y="1775"/>
                    <a:pt x="907" y="1817"/>
                    <a:pt x="1002" y="1817"/>
                  </a:cubicBezTo>
                  <a:cubicBezTo>
                    <a:pt x="1305" y="1817"/>
                    <a:pt x="1509" y="1388"/>
                    <a:pt x="1186" y="1065"/>
                  </a:cubicBezTo>
                  <a:cubicBezTo>
                    <a:pt x="1186" y="1065"/>
                    <a:pt x="1429" y="761"/>
                    <a:pt x="1915" y="305"/>
                  </a:cubicBezTo>
                  <a:lnTo>
                    <a:pt x="1581" y="1"/>
                  </a:lnTo>
                  <a:close/>
                </a:path>
              </a:pathLst>
            </a:custGeom>
            <a:solidFill>
              <a:srgbClr val="EFE4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60" name="Google Shape;4560;p36"/>
            <p:cNvSpPr/>
            <p:nvPr/>
          </p:nvSpPr>
          <p:spPr>
            <a:xfrm>
              <a:off x="403607" y="1947140"/>
              <a:ext cx="60423" cy="58593"/>
            </a:xfrm>
            <a:custGeom>
              <a:avLst/>
              <a:gdLst/>
              <a:ahLst/>
              <a:cxnLst/>
              <a:rect l="l" t="t" r="r" b="b"/>
              <a:pathLst>
                <a:path w="1915" h="1857" extrusionOk="0">
                  <a:moveTo>
                    <a:pt x="722" y="1"/>
                  </a:moveTo>
                  <a:cubicBezTo>
                    <a:pt x="678" y="1"/>
                    <a:pt x="640" y="10"/>
                    <a:pt x="608" y="33"/>
                  </a:cubicBezTo>
                  <a:cubicBezTo>
                    <a:pt x="274" y="215"/>
                    <a:pt x="335" y="550"/>
                    <a:pt x="669" y="702"/>
                  </a:cubicBezTo>
                  <a:cubicBezTo>
                    <a:pt x="669" y="702"/>
                    <a:pt x="213" y="1309"/>
                    <a:pt x="0" y="1583"/>
                  </a:cubicBezTo>
                  <a:lnTo>
                    <a:pt x="395" y="1857"/>
                  </a:lnTo>
                  <a:cubicBezTo>
                    <a:pt x="578" y="1553"/>
                    <a:pt x="791" y="1279"/>
                    <a:pt x="1003" y="1006"/>
                  </a:cubicBezTo>
                  <a:cubicBezTo>
                    <a:pt x="1119" y="1099"/>
                    <a:pt x="1238" y="1138"/>
                    <a:pt x="1345" y="1138"/>
                  </a:cubicBezTo>
                  <a:cubicBezTo>
                    <a:pt x="1690" y="1138"/>
                    <a:pt x="1914" y="737"/>
                    <a:pt x="1520" y="458"/>
                  </a:cubicBezTo>
                  <a:cubicBezTo>
                    <a:pt x="1391" y="329"/>
                    <a:pt x="974" y="1"/>
                    <a:pt x="722" y="1"/>
                  </a:cubicBezTo>
                  <a:close/>
                </a:path>
              </a:pathLst>
            </a:custGeom>
            <a:solidFill>
              <a:srgbClr val="EFE4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4561" name="Google Shape;4561;p36"/>
          <p:cNvGrpSpPr/>
          <p:nvPr/>
        </p:nvGrpSpPr>
        <p:grpSpPr>
          <a:xfrm>
            <a:off x="259384" y="156429"/>
            <a:ext cx="534491" cy="529863"/>
            <a:chOff x="6179000" y="1386846"/>
            <a:chExt cx="400868" cy="397397"/>
          </a:xfrm>
        </p:grpSpPr>
        <p:sp>
          <p:nvSpPr>
            <p:cNvPr id="4562" name="Google Shape;4562;p36"/>
            <p:cNvSpPr/>
            <p:nvPr/>
          </p:nvSpPr>
          <p:spPr>
            <a:xfrm>
              <a:off x="6424505" y="1691826"/>
              <a:ext cx="57457" cy="61086"/>
            </a:xfrm>
            <a:custGeom>
              <a:avLst/>
              <a:gdLst/>
              <a:ahLst/>
              <a:cxnLst/>
              <a:rect l="l" t="t" r="r" b="b"/>
              <a:pathLst>
                <a:path w="1821" h="1936" extrusionOk="0">
                  <a:moveTo>
                    <a:pt x="426" y="1"/>
                  </a:moveTo>
                  <a:lnTo>
                    <a:pt x="1" y="213"/>
                  </a:lnTo>
                  <a:cubicBezTo>
                    <a:pt x="153" y="517"/>
                    <a:pt x="517" y="1186"/>
                    <a:pt x="517" y="1186"/>
                  </a:cubicBezTo>
                  <a:cubicBezTo>
                    <a:pt x="153" y="1338"/>
                    <a:pt x="31" y="1612"/>
                    <a:pt x="305" y="1885"/>
                  </a:cubicBezTo>
                  <a:cubicBezTo>
                    <a:pt x="346" y="1921"/>
                    <a:pt x="403" y="1936"/>
                    <a:pt x="468" y="1936"/>
                  </a:cubicBezTo>
                  <a:cubicBezTo>
                    <a:pt x="740" y="1936"/>
                    <a:pt x="1167" y="1685"/>
                    <a:pt x="1338" y="1612"/>
                  </a:cubicBezTo>
                  <a:cubicBezTo>
                    <a:pt x="1821" y="1383"/>
                    <a:pt x="1581" y="878"/>
                    <a:pt x="1171" y="878"/>
                  </a:cubicBezTo>
                  <a:cubicBezTo>
                    <a:pt x="1090" y="878"/>
                    <a:pt x="1002" y="898"/>
                    <a:pt x="912" y="943"/>
                  </a:cubicBezTo>
                  <a:cubicBezTo>
                    <a:pt x="730" y="639"/>
                    <a:pt x="548" y="335"/>
                    <a:pt x="42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63" name="Google Shape;4563;p36"/>
            <p:cNvSpPr/>
            <p:nvPr/>
          </p:nvSpPr>
          <p:spPr>
            <a:xfrm>
              <a:off x="6290252" y="1695676"/>
              <a:ext cx="56605" cy="61180"/>
            </a:xfrm>
            <a:custGeom>
              <a:avLst/>
              <a:gdLst/>
              <a:ahLst/>
              <a:cxnLst/>
              <a:rect l="l" t="t" r="r" b="b"/>
              <a:pathLst>
                <a:path w="1794" h="1939" extrusionOk="0">
                  <a:moveTo>
                    <a:pt x="1338" y="0"/>
                  </a:moveTo>
                  <a:cubicBezTo>
                    <a:pt x="1064" y="608"/>
                    <a:pt x="882" y="973"/>
                    <a:pt x="882" y="973"/>
                  </a:cubicBezTo>
                  <a:cubicBezTo>
                    <a:pt x="795" y="929"/>
                    <a:pt x="710" y="910"/>
                    <a:pt x="633" y="910"/>
                  </a:cubicBezTo>
                  <a:cubicBezTo>
                    <a:pt x="224" y="910"/>
                    <a:pt x="1" y="1437"/>
                    <a:pt x="486" y="1642"/>
                  </a:cubicBezTo>
                  <a:cubicBezTo>
                    <a:pt x="631" y="1714"/>
                    <a:pt x="1061" y="1938"/>
                    <a:pt x="1324" y="1938"/>
                  </a:cubicBezTo>
                  <a:cubicBezTo>
                    <a:pt x="1394" y="1938"/>
                    <a:pt x="1452" y="1923"/>
                    <a:pt x="1490" y="1885"/>
                  </a:cubicBezTo>
                  <a:cubicBezTo>
                    <a:pt x="1794" y="1611"/>
                    <a:pt x="1642" y="1307"/>
                    <a:pt x="1277" y="1216"/>
                  </a:cubicBezTo>
                  <a:cubicBezTo>
                    <a:pt x="1277" y="1216"/>
                    <a:pt x="1611" y="517"/>
                    <a:pt x="1763" y="213"/>
                  </a:cubicBezTo>
                  <a:lnTo>
                    <a:pt x="1338"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64" name="Google Shape;4564;p36"/>
            <p:cNvSpPr/>
            <p:nvPr/>
          </p:nvSpPr>
          <p:spPr>
            <a:xfrm>
              <a:off x="6206545" y="1515294"/>
              <a:ext cx="63578" cy="46603"/>
            </a:xfrm>
            <a:custGeom>
              <a:avLst/>
              <a:gdLst/>
              <a:ahLst/>
              <a:cxnLst/>
              <a:rect l="l" t="t" r="r" b="b"/>
              <a:pathLst>
                <a:path w="2015" h="1477" extrusionOk="0">
                  <a:moveTo>
                    <a:pt x="614" y="1"/>
                  </a:moveTo>
                  <a:cubicBezTo>
                    <a:pt x="596" y="1"/>
                    <a:pt x="576" y="1"/>
                    <a:pt x="556" y="3"/>
                  </a:cubicBezTo>
                  <a:cubicBezTo>
                    <a:pt x="282" y="33"/>
                    <a:pt x="161" y="732"/>
                    <a:pt x="100" y="945"/>
                  </a:cubicBezTo>
                  <a:cubicBezTo>
                    <a:pt x="1" y="1291"/>
                    <a:pt x="188" y="1477"/>
                    <a:pt x="405" y="1477"/>
                  </a:cubicBezTo>
                  <a:cubicBezTo>
                    <a:pt x="587" y="1477"/>
                    <a:pt x="790" y="1345"/>
                    <a:pt x="860" y="1067"/>
                  </a:cubicBezTo>
                  <a:cubicBezTo>
                    <a:pt x="1194" y="1128"/>
                    <a:pt x="1559" y="1219"/>
                    <a:pt x="1893" y="1310"/>
                  </a:cubicBezTo>
                  <a:lnTo>
                    <a:pt x="2015" y="854"/>
                  </a:lnTo>
                  <a:cubicBezTo>
                    <a:pt x="1711" y="763"/>
                    <a:pt x="951" y="580"/>
                    <a:pt x="951" y="580"/>
                  </a:cubicBezTo>
                  <a:cubicBezTo>
                    <a:pt x="1095" y="263"/>
                    <a:pt x="966" y="1"/>
                    <a:pt x="61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65" name="Google Shape;4565;p36"/>
            <p:cNvSpPr/>
            <p:nvPr/>
          </p:nvSpPr>
          <p:spPr>
            <a:xfrm>
              <a:off x="6289274" y="1417672"/>
              <a:ext cx="50295" cy="62253"/>
            </a:xfrm>
            <a:custGeom>
              <a:avLst/>
              <a:gdLst/>
              <a:ahLst/>
              <a:cxnLst/>
              <a:rect l="l" t="t" r="r" b="b"/>
              <a:pathLst>
                <a:path w="1594" h="1973" extrusionOk="0">
                  <a:moveTo>
                    <a:pt x="1108" y="1"/>
                  </a:moveTo>
                  <a:cubicBezTo>
                    <a:pt x="1041" y="1"/>
                    <a:pt x="966" y="18"/>
                    <a:pt x="882" y="57"/>
                  </a:cubicBezTo>
                  <a:cubicBezTo>
                    <a:pt x="669" y="149"/>
                    <a:pt x="1" y="422"/>
                    <a:pt x="31" y="696"/>
                  </a:cubicBezTo>
                  <a:cubicBezTo>
                    <a:pt x="31" y="939"/>
                    <a:pt x="180" y="1060"/>
                    <a:pt x="369" y="1060"/>
                  </a:cubicBezTo>
                  <a:cubicBezTo>
                    <a:pt x="463" y="1060"/>
                    <a:pt x="568" y="1030"/>
                    <a:pt x="669" y="969"/>
                  </a:cubicBezTo>
                  <a:cubicBezTo>
                    <a:pt x="669" y="969"/>
                    <a:pt x="973" y="1638"/>
                    <a:pt x="1125" y="1972"/>
                  </a:cubicBezTo>
                  <a:lnTo>
                    <a:pt x="1551" y="1790"/>
                  </a:lnTo>
                  <a:cubicBezTo>
                    <a:pt x="1399" y="1456"/>
                    <a:pt x="1247" y="1152"/>
                    <a:pt x="1125" y="817"/>
                  </a:cubicBezTo>
                  <a:cubicBezTo>
                    <a:pt x="1594" y="609"/>
                    <a:pt x="1505" y="1"/>
                    <a:pt x="110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66" name="Google Shape;4566;p36"/>
            <p:cNvSpPr/>
            <p:nvPr/>
          </p:nvSpPr>
          <p:spPr>
            <a:xfrm>
              <a:off x="6483980" y="1484026"/>
              <a:ext cx="64272" cy="53418"/>
            </a:xfrm>
            <a:custGeom>
              <a:avLst/>
              <a:gdLst/>
              <a:ahLst/>
              <a:cxnLst/>
              <a:rect l="l" t="t" r="r" b="b"/>
              <a:pathLst>
                <a:path w="2037" h="1693" extrusionOk="0">
                  <a:moveTo>
                    <a:pt x="1168" y="0"/>
                  </a:moveTo>
                  <a:cubicBezTo>
                    <a:pt x="888" y="0"/>
                    <a:pt x="649" y="360"/>
                    <a:pt x="882" y="720"/>
                  </a:cubicBezTo>
                  <a:cubicBezTo>
                    <a:pt x="882" y="720"/>
                    <a:pt x="547" y="964"/>
                    <a:pt x="0" y="1298"/>
                  </a:cubicBezTo>
                  <a:lnTo>
                    <a:pt x="243" y="1693"/>
                  </a:lnTo>
                  <a:cubicBezTo>
                    <a:pt x="547" y="1511"/>
                    <a:pt x="1186" y="1085"/>
                    <a:pt x="1186" y="1085"/>
                  </a:cubicBezTo>
                  <a:cubicBezTo>
                    <a:pt x="1273" y="1295"/>
                    <a:pt x="1410" y="1414"/>
                    <a:pt x="1552" y="1414"/>
                  </a:cubicBezTo>
                  <a:cubicBezTo>
                    <a:pt x="1657" y="1414"/>
                    <a:pt x="1764" y="1349"/>
                    <a:pt x="1854" y="1207"/>
                  </a:cubicBezTo>
                  <a:cubicBezTo>
                    <a:pt x="2037" y="994"/>
                    <a:pt x="1611" y="416"/>
                    <a:pt x="1520" y="234"/>
                  </a:cubicBezTo>
                  <a:cubicBezTo>
                    <a:pt x="1419" y="68"/>
                    <a:pt x="1289" y="0"/>
                    <a:pt x="116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67" name="Google Shape;4567;p36"/>
            <p:cNvSpPr/>
            <p:nvPr/>
          </p:nvSpPr>
          <p:spPr>
            <a:xfrm>
              <a:off x="6493572" y="1614493"/>
              <a:ext cx="65219" cy="46982"/>
            </a:xfrm>
            <a:custGeom>
              <a:avLst/>
              <a:gdLst/>
              <a:ahLst/>
              <a:cxnLst/>
              <a:rect l="l" t="t" r="r" b="b"/>
              <a:pathLst>
                <a:path w="2067" h="1489" extrusionOk="0">
                  <a:moveTo>
                    <a:pt x="1566" y="1"/>
                  </a:moveTo>
                  <a:cubicBezTo>
                    <a:pt x="1383" y="1"/>
                    <a:pt x="1227" y="165"/>
                    <a:pt x="1185" y="415"/>
                  </a:cubicBezTo>
                  <a:cubicBezTo>
                    <a:pt x="1185" y="415"/>
                    <a:pt x="456" y="142"/>
                    <a:pt x="152" y="20"/>
                  </a:cubicBezTo>
                  <a:lnTo>
                    <a:pt x="0" y="476"/>
                  </a:lnTo>
                  <a:cubicBezTo>
                    <a:pt x="608" y="689"/>
                    <a:pt x="1003" y="841"/>
                    <a:pt x="1003" y="841"/>
                  </a:cubicBezTo>
                  <a:cubicBezTo>
                    <a:pt x="868" y="1208"/>
                    <a:pt x="1113" y="1489"/>
                    <a:pt x="1357" y="1489"/>
                  </a:cubicBezTo>
                  <a:cubicBezTo>
                    <a:pt x="1497" y="1489"/>
                    <a:pt x="1636" y="1397"/>
                    <a:pt x="1702" y="1175"/>
                  </a:cubicBezTo>
                  <a:cubicBezTo>
                    <a:pt x="1793" y="962"/>
                    <a:pt x="2067" y="294"/>
                    <a:pt x="1824" y="111"/>
                  </a:cubicBezTo>
                  <a:cubicBezTo>
                    <a:pt x="1738" y="35"/>
                    <a:pt x="1649" y="1"/>
                    <a:pt x="156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68" name="Google Shape;4568;p36"/>
            <p:cNvSpPr/>
            <p:nvPr/>
          </p:nvSpPr>
          <p:spPr>
            <a:xfrm>
              <a:off x="6408666" y="1419944"/>
              <a:ext cx="50389" cy="62853"/>
            </a:xfrm>
            <a:custGeom>
              <a:avLst/>
              <a:gdLst/>
              <a:ahLst/>
              <a:cxnLst/>
              <a:rect l="l" t="t" r="r" b="b"/>
              <a:pathLst>
                <a:path w="1597" h="1992" extrusionOk="0">
                  <a:moveTo>
                    <a:pt x="508" y="0"/>
                  </a:moveTo>
                  <a:cubicBezTo>
                    <a:pt x="96" y="0"/>
                    <a:pt x="1" y="621"/>
                    <a:pt x="503" y="806"/>
                  </a:cubicBezTo>
                  <a:cubicBezTo>
                    <a:pt x="503" y="806"/>
                    <a:pt x="381" y="1201"/>
                    <a:pt x="107" y="1809"/>
                  </a:cubicBezTo>
                  <a:lnTo>
                    <a:pt x="533" y="1991"/>
                  </a:lnTo>
                  <a:cubicBezTo>
                    <a:pt x="655" y="1657"/>
                    <a:pt x="958" y="958"/>
                    <a:pt x="958" y="958"/>
                  </a:cubicBezTo>
                  <a:cubicBezTo>
                    <a:pt x="1058" y="1018"/>
                    <a:pt x="1158" y="1048"/>
                    <a:pt x="1246" y="1048"/>
                  </a:cubicBezTo>
                  <a:cubicBezTo>
                    <a:pt x="1429" y="1048"/>
                    <a:pt x="1566" y="920"/>
                    <a:pt x="1566" y="654"/>
                  </a:cubicBezTo>
                  <a:cubicBezTo>
                    <a:pt x="1597" y="380"/>
                    <a:pt x="928" y="137"/>
                    <a:pt x="715" y="46"/>
                  </a:cubicBezTo>
                  <a:cubicBezTo>
                    <a:pt x="640" y="14"/>
                    <a:pt x="570" y="0"/>
                    <a:pt x="50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69" name="Google Shape;4569;p36"/>
            <p:cNvSpPr/>
            <p:nvPr/>
          </p:nvSpPr>
          <p:spPr>
            <a:xfrm>
              <a:off x="6211435" y="1628533"/>
              <a:ext cx="66386" cy="52914"/>
            </a:xfrm>
            <a:custGeom>
              <a:avLst/>
              <a:gdLst/>
              <a:ahLst/>
              <a:cxnLst/>
              <a:rect l="l" t="t" r="r" b="b"/>
              <a:pathLst>
                <a:path w="2104" h="1677" extrusionOk="0">
                  <a:moveTo>
                    <a:pt x="1860" y="1"/>
                  </a:moveTo>
                  <a:cubicBezTo>
                    <a:pt x="1556" y="183"/>
                    <a:pt x="1252" y="396"/>
                    <a:pt x="918" y="548"/>
                  </a:cubicBezTo>
                  <a:cubicBezTo>
                    <a:pt x="811" y="367"/>
                    <a:pt x="653" y="291"/>
                    <a:pt x="507" y="291"/>
                  </a:cubicBezTo>
                  <a:cubicBezTo>
                    <a:pt x="234" y="291"/>
                    <a:pt x="1" y="556"/>
                    <a:pt x="218" y="912"/>
                  </a:cubicBezTo>
                  <a:cubicBezTo>
                    <a:pt x="335" y="1087"/>
                    <a:pt x="672" y="1676"/>
                    <a:pt x="941" y="1676"/>
                  </a:cubicBezTo>
                  <a:cubicBezTo>
                    <a:pt x="953" y="1676"/>
                    <a:pt x="966" y="1675"/>
                    <a:pt x="978" y="1672"/>
                  </a:cubicBezTo>
                  <a:cubicBezTo>
                    <a:pt x="1343" y="1581"/>
                    <a:pt x="1404" y="1277"/>
                    <a:pt x="1161" y="973"/>
                  </a:cubicBezTo>
                  <a:cubicBezTo>
                    <a:pt x="1161" y="973"/>
                    <a:pt x="1799" y="608"/>
                    <a:pt x="2103" y="426"/>
                  </a:cubicBezTo>
                  <a:lnTo>
                    <a:pt x="186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70" name="Google Shape;4570;p36"/>
            <p:cNvSpPr/>
            <p:nvPr/>
          </p:nvSpPr>
          <p:spPr>
            <a:xfrm>
              <a:off x="6233648" y="1456860"/>
              <a:ext cx="302147" cy="263779"/>
            </a:xfrm>
            <a:custGeom>
              <a:avLst/>
              <a:gdLst/>
              <a:ahLst/>
              <a:cxnLst/>
              <a:rect l="l" t="t" r="r" b="b"/>
              <a:pathLst>
                <a:path w="9576" h="8360" extrusionOk="0">
                  <a:moveTo>
                    <a:pt x="4591" y="1"/>
                  </a:moveTo>
                  <a:cubicBezTo>
                    <a:pt x="2524" y="1"/>
                    <a:pt x="761" y="1004"/>
                    <a:pt x="487" y="3405"/>
                  </a:cubicBezTo>
                  <a:cubicBezTo>
                    <a:pt x="1" y="6445"/>
                    <a:pt x="1764" y="8360"/>
                    <a:pt x="4743" y="8360"/>
                  </a:cubicBezTo>
                  <a:cubicBezTo>
                    <a:pt x="7721" y="8268"/>
                    <a:pt x="9575" y="6110"/>
                    <a:pt x="8785" y="2858"/>
                  </a:cubicBezTo>
                  <a:cubicBezTo>
                    <a:pt x="8348" y="1050"/>
                    <a:pt x="6484" y="26"/>
                    <a:pt x="4804" y="26"/>
                  </a:cubicBezTo>
                  <a:cubicBezTo>
                    <a:pt x="4732" y="26"/>
                    <a:pt x="4661" y="27"/>
                    <a:pt x="4591" y="31"/>
                  </a:cubicBezTo>
                  <a:lnTo>
                    <a:pt x="4591"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71" name="Google Shape;4571;p36"/>
            <p:cNvSpPr/>
            <p:nvPr/>
          </p:nvSpPr>
          <p:spPr>
            <a:xfrm>
              <a:off x="6339157" y="1386846"/>
              <a:ext cx="73328" cy="76767"/>
            </a:xfrm>
            <a:custGeom>
              <a:avLst/>
              <a:gdLst/>
              <a:ahLst/>
              <a:cxnLst/>
              <a:rect l="l" t="t" r="r" b="b"/>
              <a:pathLst>
                <a:path w="2324" h="2433" extrusionOk="0">
                  <a:moveTo>
                    <a:pt x="1001" y="0"/>
                  </a:moveTo>
                  <a:cubicBezTo>
                    <a:pt x="930" y="0"/>
                    <a:pt x="868" y="1"/>
                    <a:pt x="821" y="1"/>
                  </a:cubicBezTo>
                  <a:cubicBezTo>
                    <a:pt x="0" y="1"/>
                    <a:pt x="152" y="1034"/>
                    <a:pt x="943" y="1034"/>
                  </a:cubicBezTo>
                  <a:cubicBezTo>
                    <a:pt x="943" y="1034"/>
                    <a:pt x="973" y="1551"/>
                    <a:pt x="973" y="2433"/>
                  </a:cubicBezTo>
                  <a:lnTo>
                    <a:pt x="1581" y="2433"/>
                  </a:lnTo>
                  <a:cubicBezTo>
                    <a:pt x="1581" y="1977"/>
                    <a:pt x="1551" y="974"/>
                    <a:pt x="1551" y="974"/>
                  </a:cubicBezTo>
                  <a:lnTo>
                    <a:pt x="1551" y="974"/>
                  </a:lnTo>
                  <a:cubicBezTo>
                    <a:pt x="1596" y="979"/>
                    <a:pt x="1639" y="982"/>
                    <a:pt x="1681" y="982"/>
                  </a:cubicBezTo>
                  <a:cubicBezTo>
                    <a:pt x="2089" y="982"/>
                    <a:pt x="2324" y="718"/>
                    <a:pt x="2158" y="305"/>
                  </a:cubicBezTo>
                  <a:cubicBezTo>
                    <a:pt x="2081" y="22"/>
                    <a:pt x="1395" y="0"/>
                    <a:pt x="100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72" name="Google Shape;4572;p36"/>
            <p:cNvSpPr/>
            <p:nvPr/>
          </p:nvSpPr>
          <p:spPr>
            <a:xfrm>
              <a:off x="6350326" y="1708138"/>
              <a:ext cx="73833" cy="76105"/>
            </a:xfrm>
            <a:custGeom>
              <a:avLst/>
              <a:gdLst/>
              <a:ahLst/>
              <a:cxnLst/>
              <a:rect l="l" t="t" r="r" b="b"/>
              <a:pathLst>
                <a:path w="2340" h="2412" extrusionOk="0">
                  <a:moveTo>
                    <a:pt x="710" y="0"/>
                  </a:moveTo>
                  <a:cubicBezTo>
                    <a:pt x="710" y="456"/>
                    <a:pt x="771" y="1459"/>
                    <a:pt x="771" y="1459"/>
                  </a:cubicBezTo>
                  <a:cubicBezTo>
                    <a:pt x="726" y="1454"/>
                    <a:pt x="682" y="1451"/>
                    <a:pt x="640" y="1451"/>
                  </a:cubicBezTo>
                  <a:cubicBezTo>
                    <a:pt x="233" y="1451"/>
                    <a:pt x="0" y="1715"/>
                    <a:pt x="193" y="2128"/>
                  </a:cubicBezTo>
                  <a:cubicBezTo>
                    <a:pt x="254" y="2371"/>
                    <a:pt x="693" y="2412"/>
                    <a:pt x="1069" y="2412"/>
                  </a:cubicBezTo>
                  <a:cubicBezTo>
                    <a:pt x="1257" y="2412"/>
                    <a:pt x="1430" y="2402"/>
                    <a:pt x="1531" y="2402"/>
                  </a:cubicBezTo>
                  <a:cubicBezTo>
                    <a:pt x="2340" y="2372"/>
                    <a:pt x="2174" y="1368"/>
                    <a:pt x="1413" y="1368"/>
                  </a:cubicBezTo>
                  <a:cubicBezTo>
                    <a:pt x="1402" y="1368"/>
                    <a:pt x="1390" y="1368"/>
                    <a:pt x="1379" y="1368"/>
                  </a:cubicBezTo>
                  <a:cubicBezTo>
                    <a:pt x="1349" y="912"/>
                    <a:pt x="1318" y="456"/>
                    <a:pt x="13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73" name="Google Shape;4573;p36"/>
            <p:cNvSpPr/>
            <p:nvPr/>
          </p:nvSpPr>
          <p:spPr>
            <a:xfrm>
              <a:off x="6502186" y="1539147"/>
              <a:ext cx="77682" cy="61023"/>
            </a:xfrm>
            <a:custGeom>
              <a:avLst/>
              <a:gdLst/>
              <a:ahLst/>
              <a:cxnLst/>
              <a:rect l="l" t="t" r="r" b="b"/>
              <a:pathLst>
                <a:path w="2462" h="1934" extrusionOk="0">
                  <a:moveTo>
                    <a:pt x="1846" y="0"/>
                  </a:moveTo>
                  <a:cubicBezTo>
                    <a:pt x="1510" y="0"/>
                    <a:pt x="1353" y="300"/>
                    <a:pt x="1429" y="706"/>
                  </a:cubicBezTo>
                  <a:cubicBezTo>
                    <a:pt x="1429" y="706"/>
                    <a:pt x="457" y="736"/>
                    <a:pt x="1" y="767"/>
                  </a:cubicBezTo>
                  <a:lnTo>
                    <a:pt x="31" y="1375"/>
                  </a:lnTo>
                  <a:cubicBezTo>
                    <a:pt x="882" y="1314"/>
                    <a:pt x="1429" y="1314"/>
                    <a:pt x="1429" y="1314"/>
                  </a:cubicBezTo>
                  <a:cubicBezTo>
                    <a:pt x="1445" y="1720"/>
                    <a:pt x="1726" y="1934"/>
                    <a:pt x="1986" y="1934"/>
                  </a:cubicBezTo>
                  <a:cubicBezTo>
                    <a:pt x="2233" y="1934"/>
                    <a:pt x="2462" y="1743"/>
                    <a:pt x="2432" y="1344"/>
                  </a:cubicBezTo>
                  <a:cubicBezTo>
                    <a:pt x="2402" y="1071"/>
                    <a:pt x="2402" y="128"/>
                    <a:pt x="2068" y="37"/>
                  </a:cubicBezTo>
                  <a:cubicBezTo>
                    <a:pt x="1987" y="12"/>
                    <a:pt x="1913" y="0"/>
                    <a:pt x="184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74" name="Google Shape;4574;p36"/>
            <p:cNvSpPr/>
            <p:nvPr/>
          </p:nvSpPr>
          <p:spPr>
            <a:xfrm>
              <a:off x="6469592" y="1664029"/>
              <a:ext cx="85318" cy="69289"/>
            </a:xfrm>
            <a:custGeom>
              <a:avLst/>
              <a:gdLst/>
              <a:ahLst/>
              <a:cxnLst/>
              <a:rect l="l" t="t" r="r" b="b"/>
              <a:pathLst>
                <a:path w="2704" h="2196" extrusionOk="0">
                  <a:moveTo>
                    <a:pt x="335" y="0"/>
                  </a:moveTo>
                  <a:lnTo>
                    <a:pt x="0" y="517"/>
                  </a:lnTo>
                  <a:cubicBezTo>
                    <a:pt x="365" y="760"/>
                    <a:pt x="1216" y="1307"/>
                    <a:pt x="1216" y="1307"/>
                  </a:cubicBezTo>
                  <a:cubicBezTo>
                    <a:pt x="882" y="1672"/>
                    <a:pt x="942" y="2098"/>
                    <a:pt x="1398" y="2189"/>
                  </a:cubicBezTo>
                  <a:cubicBezTo>
                    <a:pt x="1418" y="2194"/>
                    <a:pt x="1438" y="2196"/>
                    <a:pt x="1459" y="2196"/>
                  </a:cubicBezTo>
                  <a:cubicBezTo>
                    <a:pt x="1815" y="2196"/>
                    <a:pt x="2258" y="1476"/>
                    <a:pt x="2401" y="1246"/>
                  </a:cubicBezTo>
                  <a:cubicBezTo>
                    <a:pt x="2704" y="803"/>
                    <a:pt x="2405" y="440"/>
                    <a:pt x="2037" y="440"/>
                  </a:cubicBezTo>
                  <a:cubicBezTo>
                    <a:pt x="1849" y="440"/>
                    <a:pt x="1643" y="534"/>
                    <a:pt x="1490" y="760"/>
                  </a:cubicBezTo>
                  <a:cubicBezTo>
                    <a:pt x="1490" y="760"/>
                    <a:pt x="1034" y="517"/>
                    <a:pt x="33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75" name="Google Shape;4575;p36"/>
            <p:cNvSpPr/>
            <p:nvPr/>
          </p:nvSpPr>
          <p:spPr>
            <a:xfrm>
              <a:off x="6207775" y="1435310"/>
              <a:ext cx="79607" cy="76262"/>
            </a:xfrm>
            <a:custGeom>
              <a:avLst/>
              <a:gdLst/>
              <a:ahLst/>
              <a:cxnLst/>
              <a:rect l="l" t="t" r="r" b="b"/>
              <a:pathLst>
                <a:path w="2523" h="2417" extrusionOk="0">
                  <a:moveTo>
                    <a:pt x="1323" y="0"/>
                  </a:moveTo>
                  <a:cubicBezTo>
                    <a:pt x="1194" y="0"/>
                    <a:pt x="1051" y="58"/>
                    <a:pt x="912" y="197"/>
                  </a:cubicBezTo>
                  <a:cubicBezTo>
                    <a:pt x="699" y="410"/>
                    <a:pt x="0" y="1049"/>
                    <a:pt x="183" y="1352"/>
                  </a:cubicBezTo>
                  <a:cubicBezTo>
                    <a:pt x="275" y="1584"/>
                    <a:pt x="431" y="1698"/>
                    <a:pt x="602" y="1698"/>
                  </a:cubicBezTo>
                  <a:cubicBezTo>
                    <a:pt x="766" y="1698"/>
                    <a:pt x="945" y="1592"/>
                    <a:pt x="1094" y="1383"/>
                  </a:cubicBezTo>
                  <a:cubicBezTo>
                    <a:pt x="1094" y="1383"/>
                    <a:pt x="1763" y="2112"/>
                    <a:pt x="2097" y="2416"/>
                  </a:cubicBezTo>
                  <a:lnTo>
                    <a:pt x="2523" y="1991"/>
                  </a:lnTo>
                  <a:cubicBezTo>
                    <a:pt x="1915" y="1413"/>
                    <a:pt x="1550" y="988"/>
                    <a:pt x="1550" y="988"/>
                  </a:cubicBezTo>
                  <a:cubicBezTo>
                    <a:pt x="1988" y="573"/>
                    <a:pt x="1727" y="0"/>
                    <a:pt x="132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76" name="Google Shape;4576;p36"/>
            <p:cNvSpPr/>
            <p:nvPr/>
          </p:nvSpPr>
          <p:spPr>
            <a:xfrm>
              <a:off x="6179000" y="1575400"/>
              <a:ext cx="79639" cy="60991"/>
            </a:xfrm>
            <a:custGeom>
              <a:avLst/>
              <a:gdLst/>
              <a:ahLst/>
              <a:cxnLst/>
              <a:rect l="l" t="t" r="r" b="b"/>
              <a:pathLst>
                <a:path w="2524" h="1933" extrusionOk="0">
                  <a:moveTo>
                    <a:pt x="615" y="1"/>
                  </a:moveTo>
                  <a:cubicBezTo>
                    <a:pt x="529" y="1"/>
                    <a:pt x="434" y="24"/>
                    <a:pt x="335" y="74"/>
                  </a:cubicBezTo>
                  <a:cubicBezTo>
                    <a:pt x="0" y="195"/>
                    <a:pt x="122" y="1137"/>
                    <a:pt x="152" y="1411"/>
                  </a:cubicBezTo>
                  <a:cubicBezTo>
                    <a:pt x="179" y="1772"/>
                    <a:pt x="388" y="1933"/>
                    <a:pt x="608" y="1933"/>
                  </a:cubicBezTo>
                  <a:cubicBezTo>
                    <a:pt x="889" y="1933"/>
                    <a:pt x="1189" y="1671"/>
                    <a:pt x="1155" y="1229"/>
                  </a:cubicBezTo>
                  <a:cubicBezTo>
                    <a:pt x="1611" y="1168"/>
                    <a:pt x="2067" y="1107"/>
                    <a:pt x="2523" y="1107"/>
                  </a:cubicBezTo>
                  <a:lnTo>
                    <a:pt x="2493" y="499"/>
                  </a:lnTo>
                  <a:cubicBezTo>
                    <a:pt x="2037" y="530"/>
                    <a:pt x="1034" y="621"/>
                    <a:pt x="1034" y="621"/>
                  </a:cubicBezTo>
                  <a:cubicBezTo>
                    <a:pt x="1080" y="248"/>
                    <a:pt x="895" y="1"/>
                    <a:pt x="61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77" name="Google Shape;4577;p36"/>
            <p:cNvSpPr/>
            <p:nvPr/>
          </p:nvSpPr>
          <p:spPr>
            <a:xfrm>
              <a:off x="6221185" y="1676492"/>
              <a:ext cx="79639" cy="76262"/>
            </a:xfrm>
            <a:custGeom>
              <a:avLst/>
              <a:gdLst/>
              <a:ahLst/>
              <a:cxnLst/>
              <a:rect l="l" t="t" r="r" b="b"/>
              <a:pathLst>
                <a:path w="2524" h="2417" extrusionOk="0">
                  <a:moveTo>
                    <a:pt x="2068" y="0"/>
                  </a:moveTo>
                  <a:cubicBezTo>
                    <a:pt x="1764" y="335"/>
                    <a:pt x="1065" y="1064"/>
                    <a:pt x="1065" y="1064"/>
                  </a:cubicBezTo>
                  <a:cubicBezTo>
                    <a:pt x="913" y="867"/>
                    <a:pt x="730" y="760"/>
                    <a:pt x="563" y="760"/>
                  </a:cubicBezTo>
                  <a:cubicBezTo>
                    <a:pt x="396" y="760"/>
                    <a:pt x="244" y="867"/>
                    <a:pt x="153" y="1095"/>
                  </a:cubicBezTo>
                  <a:cubicBezTo>
                    <a:pt x="1" y="1399"/>
                    <a:pt x="700" y="2006"/>
                    <a:pt x="882" y="2219"/>
                  </a:cubicBezTo>
                  <a:cubicBezTo>
                    <a:pt x="1022" y="2359"/>
                    <a:pt x="1164" y="2417"/>
                    <a:pt x="1293" y="2417"/>
                  </a:cubicBezTo>
                  <a:cubicBezTo>
                    <a:pt x="1699" y="2417"/>
                    <a:pt x="1966" y="1844"/>
                    <a:pt x="1551" y="1429"/>
                  </a:cubicBezTo>
                  <a:cubicBezTo>
                    <a:pt x="1855" y="1095"/>
                    <a:pt x="2159" y="760"/>
                    <a:pt x="2524" y="426"/>
                  </a:cubicBezTo>
                  <a:lnTo>
                    <a:pt x="2068"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78" name="Google Shape;4578;p36"/>
            <p:cNvSpPr/>
            <p:nvPr/>
          </p:nvSpPr>
          <p:spPr>
            <a:xfrm>
              <a:off x="6458076" y="1419912"/>
              <a:ext cx="79639" cy="77272"/>
            </a:xfrm>
            <a:custGeom>
              <a:avLst/>
              <a:gdLst/>
              <a:ahLst/>
              <a:cxnLst/>
              <a:rect l="l" t="t" r="r" b="b"/>
              <a:pathLst>
                <a:path w="2524" h="2449" extrusionOk="0">
                  <a:moveTo>
                    <a:pt x="925" y="1"/>
                  </a:moveTo>
                  <a:cubicBezTo>
                    <a:pt x="862" y="1"/>
                    <a:pt x="806" y="15"/>
                    <a:pt x="760" y="47"/>
                  </a:cubicBezTo>
                  <a:cubicBezTo>
                    <a:pt x="335" y="290"/>
                    <a:pt x="426" y="716"/>
                    <a:pt x="882" y="929"/>
                  </a:cubicBezTo>
                  <a:cubicBezTo>
                    <a:pt x="882" y="929"/>
                    <a:pt x="274" y="1719"/>
                    <a:pt x="0" y="2084"/>
                  </a:cubicBezTo>
                  <a:lnTo>
                    <a:pt x="487" y="2448"/>
                  </a:lnTo>
                  <a:cubicBezTo>
                    <a:pt x="760" y="2084"/>
                    <a:pt x="1034" y="1719"/>
                    <a:pt x="1338" y="1354"/>
                  </a:cubicBezTo>
                  <a:cubicBezTo>
                    <a:pt x="1482" y="1464"/>
                    <a:pt x="1630" y="1510"/>
                    <a:pt x="1764" y="1510"/>
                  </a:cubicBezTo>
                  <a:cubicBezTo>
                    <a:pt x="2223" y="1510"/>
                    <a:pt x="2524" y="970"/>
                    <a:pt x="2007" y="594"/>
                  </a:cubicBezTo>
                  <a:cubicBezTo>
                    <a:pt x="1826" y="440"/>
                    <a:pt x="1274" y="1"/>
                    <a:pt x="92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4579" name="Google Shape;4579;p36"/>
          <p:cNvGrpSpPr/>
          <p:nvPr/>
        </p:nvGrpSpPr>
        <p:grpSpPr>
          <a:xfrm>
            <a:off x="4825834" y="960967"/>
            <a:ext cx="211733" cy="211733"/>
            <a:chOff x="3619375" y="720725"/>
            <a:chExt cx="158800" cy="158800"/>
          </a:xfrm>
        </p:grpSpPr>
        <p:cxnSp>
          <p:nvCxnSpPr>
            <p:cNvPr id="4580" name="Google Shape;4580;p36"/>
            <p:cNvCxnSpPr/>
            <p:nvPr/>
          </p:nvCxnSpPr>
          <p:spPr>
            <a:xfrm>
              <a:off x="3619375" y="727725"/>
              <a:ext cx="151800" cy="151800"/>
            </a:xfrm>
            <a:prstGeom prst="straightConnector1">
              <a:avLst/>
            </a:prstGeom>
            <a:noFill/>
            <a:ln w="9525" cap="flat" cmpd="sng">
              <a:solidFill>
                <a:schemeClr val="lt1"/>
              </a:solidFill>
              <a:prstDash val="solid"/>
              <a:round/>
              <a:headEnd type="none" w="med" len="med"/>
              <a:tailEnd type="none" w="med" len="med"/>
            </a:ln>
          </p:spPr>
        </p:cxnSp>
        <p:cxnSp>
          <p:nvCxnSpPr>
            <p:cNvPr id="4581" name="Google Shape;4581;p36"/>
            <p:cNvCxnSpPr/>
            <p:nvPr/>
          </p:nvCxnSpPr>
          <p:spPr>
            <a:xfrm rot="10800000" flipH="1">
              <a:off x="3622775" y="720725"/>
              <a:ext cx="155400" cy="155400"/>
            </a:xfrm>
            <a:prstGeom prst="straightConnector1">
              <a:avLst/>
            </a:prstGeom>
            <a:noFill/>
            <a:ln w="9525" cap="flat" cmpd="sng">
              <a:solidFill>
                <a:schemeClr val="lt1"/>
              </a:solidFill>
              <a:prstDash val="solid"/>
              <a:round/>
              <a:headEnd type="none" w="med" len="med"/>
              <a:tailEnd type="none" w="med" len="med"/>
            </a:ln>
          </p:spPr>
        </p:cxnSp>
      </p:grpSp>
    </p:spTree>
    <p:extLst>
      <p:ext uri="{BB962C8B-B14F-4D97-AF65-F5344CB8AC3E}">
        <p14:creationId xmlns:p14="http://schemas.microsoft.com/office/powerpoint/2010/main" val="1936785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5" Type="http://schemas.openxmlformats.org/officeDocument/2006/relationships/slideLayout" Target="../slideLayouts/slideLayout5.xml" /><Relationship Id="rId4" Type="http://schemas.openxmlformats.org/officeDocument/2006/relationships/slideLayout" Target="../slideLayouts/slideLayout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8EC"/>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953133" y="593367"/>
            <a:ext cx="10285600" cy="7636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3400"/>
              <a:buFont typeface="Asap"/>
              <a:buNone/>
              <a:defRPr sz="3400" b="1">
                <a:solidFill>
                  <a:schemeClr val="dk1"/>
                </a:solidFill>
                <a:latin typeface="Asap"/>
                <a:ea typeface="Asap"/>
                <a:cs typeface="Asap"/>
                <a:sym typeface="Asap"/>
              </a:defRPr>
            </a:lvl1pPr>
            <a:lvl2pPr lvl="1">
              <a:spcBef>
                <a:spcPts val="0"/>
              </a:spcBef>
              <a:spcAft>
                <a:spcPts val="0"/>
              </a:spcAft>
              <a:buClr>
                <a:srgbClr val="4236A5"/>
              </a:buClr>
              <a:buSzPts val="3400"/>
              <a:buFont typeface="Asap"/>
              <a:buNone/>
              <a:defRPr sz="3400" b="1">
                <a:solidFill>
                  <a:srgbClr val="4236A5"/>
                </a:solidFill>
                <a:latin typeface="Asap"/>
                <a:ea typeface="Asap"/>
                <a:cs typeface="Asap"/>
                <a:sym typeface="Asap"/>
              </a:defRPr>
            </a:lvl2pPr>
            <a:lvl3pPr lvl="2">
              <a:spcBef>
                <a:spcPts val="0"/>
              </a:spcBef>
              <a:spcAft>
                <a:spcPts val="0"/>
              </a:spcAft>
              <a:buClr>
                <a:srgbClr val="4236A5"/>
              </a:buClr>
              <a:buSzPts val="3400"/>
              <a:buFont typeface="Asap"/>
              <a:buNone/>
              <a:defRPr sz="3400" b="1">
                <a:solidFill>
                  <a:srgbClr val="4236A5"/>
                </a:solidFill>
                <a:latin typeface="Asap"/>
                <a:ea typeface="Asap"/>
                <a:cs typeface="Asap"/>
                <a:sym typeface="Asap"/>
              </a:defRPr>
            </a:lvl3pPr>
            <a:lvl4pPr lvl="3">
              <a:spcBef>
                <a:spcPts val="0"/>
              </a:spcBef>
              <a:spcAft>
                <a:spcPts val="0"/>
              </a:spcAft>
              <a:buClr>
                <a:srgbClr val="4236A5"/>
              </a:buClr>
              <a:buSzPts val="3400"/>
              <a:buFont typeface="Asap"/>
              <a:buNone/>
              <a:defRPr sz="3400" b="1">
                <a:solidFill>
                  <a:srgbClr val="4236A5"/>
                </a:solidFill>
                <a:latin typeface="Asap"/>
                <a:ea typeface="Asap"/>
                <a:cs typeface="Asap"/>
                <a:sym typeface="Asap"/>
              </a:defRPr>
            </a:lvl4pPr>
            <a:lvl5pPr lvl="4">
              <a:spcBef>
                <a:spcPts val="0"/>
              </a:spcBef>
              <a:spcAft>
                <a:spcPts val="0"/>
              </a:spcAft>
              <a:buClr>
                <a:srgbClr val="4236A5"/>
              </a:buClr>
              <a:buSzPts val="3400"/>
              <a:buFont typeface="Asap"/>
              <a:buNone/>
              <a:defRPr sz="3400" b="1">
                <a:solidFill>
                  <a:srgbClr val="4236A5"/>
                </a:solidFill>
                <a:latin typeface="Asap"/>
                <a:ea typeface="Asap"/>
                <a:cs typeface="Asap"/>
                <a:sym typeface="Asap"/>
              </a:defRPr>
            </a:lvl5pPr>
            <a:lvl6pPr lvl="5">
              <a:spcBef>
                <a:spcPts val="0"/>
              </a:spcBef>
              <a:spcAft>
                <a:spcPts val="0"/>
              </a:spcAft>
              <a:buClr>
                <a:srgbClr val="4236A5"/>
              </a:buClr>
              <a:buSzPts val="3400"/>
              <a:buFont typeface="Asap"/>
              <a:buNone/>
              <a:defRPr sz="3400" b="1">
                <a:solidFill>
                  <a:srgbClr val="4236A5"/>
                </a:solidFill>
                <a:latin typeface="Asap"/>
                <a:ea typeface="Asap"/>
                <a:cs typeface="Asap"/>
                <a:sym typeface="Asap"/>
              </a:defRPr>
            </a:lvl6pPr>
            <a:lvl7pPr lvl="6">
              <a:spcBef>
                <a:spcPts val="0"/>
              </a:spcBef>
              <a:spcAft>
                <a:spcPts val="0"/>
              </a:spcAft>
              <a:buClr>
                <a:srgbClr val="4236A5"/>
              </a:buClr>
              <a:buSzPts val="3400"/>
              <a:buFont typeface="Asap"/>
              <a:buNone/>
              <a:defRPr sz="3400" b="1">
                <a:solidFill>
                  <a:srgbClr val="4236A5"/>
                </a:solidFill>
                <a:latin typeface="Asap"/>
                <a:ea typeface="Asap"/>
                <a:cs typeface="Asap"/>
                <a:sym typeface="Asap"/>
              </a:defRPr>
            </a:lvl7pPr>
            <a:lvl8pPr lvl="7">
              <a:spcBef>
                <a:spcPts val="0"/>
              </a:spcBef>
              <a:spcAft>
                <a:spcPts val="0"/>
              </a:spcAft>
              <a:buClr>
                <a:srgbClr val="4236A5"/>
              </a:buClr>
              <a:buSzPts val="3400"/>
              <a:buFont typeface="Asap"/>
              <a:buNone/>
              <a:defRPr sz="3400" b="1">
                <a:solidFill>
                  <a:srgbClr val="4236A5"/>
                </a:solidFill>
                <a:latin typeface="Asap"/>
                <a:ea typeface="Asap"/>
                <a:cs typeface="Asap"/>
                <a:sym typeface="Asap"/>
              </a:defRPr>
            </a:lvl8pPr>
            <a:lvl9pPr lvl="8">
              <a:spcBef>
                <a:spcPts val="0"/>
              </a:spcBef>
              <a:spcAft>
                <a:spcPts val="0"/>
              </a:spcAft>
              <a:buClr>
                <a:srgbClr val="4236A5"/>
              </a:buClr>
              <a:buSzPts val="3400"/>
              <a:buFont typeface="Asap"/>
              <a:buNone/>
              <a:defRPr sz="3400" b="1">
                <a:solidFill>
                  <a:srgbClr val="4236A5"/>
                </a:solidFill>
                <a:latin typeface="Asap"/>
                <a:ea typeface="Asap"/>
                <a:cs typeface="Asap"/>
                <a:sym typeface="Asap"/>
              </a:defRPr>
            </a:lvl9pPr>
          </a:lstStyle>
          <a:p>
            <a:endParaRPr/>
          </a:p>
        </p:txBody>
      </p:sp>
      <p:sp>
        <p:nvSpPr>
          <p:cNvPr id="7" name="Google Shape;7;p1"/>
          <p:cNvSpPr txBox="1">
            <a:spLocks noGrp="1"/>
          </p:cNvSpPr>
          <p:nvPr>
            <p:ph type="body" idx="1"/>
          </p:nvPr>
        </p:nvSpPr>
        <p:spPr>
          <a:xfrm>
            <a:off x="953133" y="1536633"/>
            <a:ext cx="10285600" cy="4555200"/>
          </a:xfrm>
          <a:prstGeom prst="rect">
            <a:avLst/>
          </a:prstGeom>
          <a:noFill/>
          <a:ln>
            <a:noFill/>
          </a:ln>
        </p:spPr>
        <p:txBody>
          <a:bodyPr spcFirstLastPara="1" wrap="square" lIns="91425" tIns="91425" rIns="91425" bIns="91425" anchor="t" anchorCtr="0">
            <a:noAutofit/>
          </a:bodyPr>
          <a:lstStyle>
            <a:lvl1pPr marL="457200" lvl="0" indent="-330200">
              <a:lnSpc>
                <a:spcPct val="115000"/>
              </a:lnSpc>
              <a:spcBef>
                <a:spcPts val="0"/>
              </a:spcBef>
              <a:spcAft>
                <a:spcPts val="0"/>
              </a:spcAft>
              <a:buClr>
                <a:schemeClr val="dk2"/>
              </a:buClr>
              <a:buSzPts val="1600"/>
              <a:buFont typeface="Open Sans"/>
              <a:buChar char="●"/>
              <a:defRPr sz="1600">
                <a:solidFill>
                  <a:schemeClr val="dk2"/>
                </a:solidFill>
                <a:latin typeface="Open Sans"/>
                <a:ea typeface="Open Sans"/>
                <a:cs typeface="Open Sans"/>
                <a:sym typeface="Open Sans"/>
              </a:defRPr>
            </a:lvl1pPr>
            <a:lvl2pPr marL="914400" lvl="1" indent="-330200">
              <a:lnSpc>
                <a:spcPct val="115000"/>
              </a:lnSpc>
              <a:spcBef>
                <a:spcPts val="0"/>
              </a:spcBef>
              <a:spcAft>
                <a:spcPts val="0"/>
              </a:spcAft>
              <a:buClr>
                <a:schemeClr val="dk2"/>
              </a:buClr>
              <a:buSzPts val="1600"/>
              <a:buFont typeface="Open Sans"/>
              <a:buChar char="○"/>
              <a:defRPr sz="1600">
                <a:solidFill>
                  <a:schemeClr val="dk2"/>
                </a:solidFill>
                <a:latin typeface="Open Sans"/>
                <a:ea typeface="Open Sans"/>
                <a:cs typeface="Open Sans"/>
                <a:sym typeface="Open Sans"/>
              </a:defRPr>
            </a:lvl2pPr>
            <a:lvl3pPr marL="1371600" lvl="2" indent="-330200">
              <a:lnSpc>
                <a:spcPct val="115000"/>
              </a:lnSpc>
              <a:spcBef>
                <a:spcPts val="0"/>
              </a:spcBef>
              <a:spcAft>
                <a:spcPts val="0"/>
              </a:spcAft>
              <a:buClr>
                <a:schemeClr val="dk2"/>
              </a:buClr>
              <a:buSzPts val="1600"/>
              <a:buFont typeface="Open Sans"/>
              <a:buChar char="■"/>
              <a:defRPr sz="1600">
                <a:solidFill>
                  <a:schemeClr val="dk2"/>
                </a:solidFill>
                <a:latin typeface="Open Sans"/>
                <a:ea typeface="Open Sans"/>
                <a:cs typeface="Open Sans"/>
                <a:sym typeface="Open Sans"/>
              </a:defRPr>
            </a:lvl3pPr>
            <a:lvl4pPr marL="1828800" lvl="3" indent="-330200">
              <a:lnSpc>
                <a:spcPct val="115000"/>
              </a:lnSpc>
              <a:spcBef>
                <a:spcPts val="0"/>
              </a:spcBef>
              <a:spcAft>
                <a:spcPts val="0"/>
              </a:spcAft>
              <a:buClr>
                <a:schemeClr val="dk2"/>
              </a:buClr>
              <a:buSzPts val="1600"/>
              <a:buFont typeface="Open Sans"/>
              <a:buChar char="●"/>
              <a:defRPr sz="1600">
                <a:solidFill>
                  <a:schemeClr val="dk2"/>
                </a:solidFill>
                <a:latin typeface="Open Sans"/>
                <a:ea typeface="Open Sans"/>
                <a:cs typeface="Open Sans"/>
                <a:sym typeface="Open Sans"/>
              </a:defRPr>
            </a:lvl4pPr>
            <a:lvl5pPr marL="2286000" lvl="4" indent="-330200">
              <a:lnSpc>
                <a:spcPct val="115000"/>
              </a:lnSpc>
              <a:spcBef>
                <a:spcPts val="0"/>
              </a:spcBef>
              <a:spcAft>
                <a:spcPts val="0"/>
              </a:spcAft>
              <a:buClr>
                <a:schemeClr val="dk2"/>
              </a:buClr>
              <a:buSzPts val="1600"/>
              <a:buFont typeface="Open Sans"/>
              <a:buChar char="○"/>
              <a:defRPr sz="1600">
                <a:solidFill>
                  <a:schemeClr val="dk2"/>
                </a:solidFill>
                <a:latin typeface="Open Sans"/>
                <a:ea typeface="Open Sans"/>
                <a:cs typeface="Open Sans"/>
                <a:sym typeface="Open Sans"/>
              </a:defRPr>
            </a:lvl5pPr>
            <a:lvl6pPr marL="2743200" lvl="5" indent="-330200">
              <a:lnSpc>
                <a:spcPct val="115000"/>
              </a:lnSpc>
              <a:spcBef>
                <a:spcPts val="0"/>
              </a:spcBef>
              <a:spcAft>
                <a:spcPts val="0"/>
              </a:spcAft>
              <a:buClr>
                <a:schemeClr val="dk2"/>
              </a:buClr>
              <a:buSzPts val="1600"/>
              <a:buFont typeface="Open Sans"/>
              <a:buChar char="■"/>
              <a:defRPr sz="1600">
                <a:solidFill>
                  <a:schemeClr val="dk2"/>
                </a:solidFill>
                <a:latin typeface="Open Sans"/>
                <a:ea typeface="Open Sans"/>
                <a:cs typeface="Open Sans"/>
                <a:sym typeface="Open Sans"/>
              </a:defRPr>
            </a:lvl6pPr>
            <a:lvl7pPr marL="3200400" lvl="6" indent="-330200">
              <a:lnSpc>
                <a:spcPct val="115000"/>
              </a:lnSpc>
              <a:spcBef>
                <a:spcPts val="0"/>
              </a:spcBef>
              <a:spcAft>
                <a:spcPts val="0"/>
              </a:spcAft>
              <a:buClr>
                <a:schemeClr val="dk2"/>
              </a:buClr>
              <a:buSzPts val="1600"/>
              <a:buFont typeface="Open Sans"/>
              <a:buChar char="●"/>
              <a:defRPr sz="1600">
                <a:solidFill>
                  <a:schemeClr val="dk2"/>
                </a:solidFill>
                <a:latin typeface="Open Sans"/>
                <a:ea typeface="Open Sans"/>
                <a:cs typeface="Open Sans"/>
                <a:sym typeface="Open Sans"/>
              </a:defRPr>
            </a:lvl7pPr>
            <a:lvl8pPr marL="3657600" lvl="7" indent="-330200">
              <a:lnSpc>
                <a:spcPct val="115000"/>
              </a:lnSpc>
              <a:spcBef>
                <a:spcPts val="0"/>
              </a:spcBef>
              <a:spcAft>
                <a:spcPts val="0"/>
              </a:spcAft>
              <a:buClr>
                <a:schemeClr val="dk2"/>
              </a:buClr>
              <a:buSzPts val="1600"/>
              <a:buFont typeface="Open Sans"/>
              <a:buChar char="○"/>
              <a:defRPr sz="1600">
                <a:solidFill>
                  <a:schemeClr val="dk2"/>
                </a:solidFill>
                <a:latin typeface="Open Sans"/>
                <a:ea typeface="Open Sans"/>
                <a:cs typeface="Open Sans"/>
                <a:sym typeface="Open Sans"/>
              </a:defRPr>
            </a:lvl8pPr>
            <a:lvl9pPr marL="4114800" lvl="8" indent="-330200">
              <a:lnSpc>
                <a:spcPct val="115000"/>
              </a:lnSpc>
              <a:spcBef>
                <a:spcPts val="0"/>
              </a:spcBef>
              <a:spcAft>
                <a:spcPts val="0"/>
              </a:spcAft>
              <a:buClr>
                <a:schemeClr val="dk2"/>
              </a:buClr>
              <a:buSzPts val="1600"/>
              <a:buFont typeface="Open Sans"/>
              <a:buChar char="■"/>
              <a:defRPr sz="1600">
                <a:solidFill>
                  <a:schemeClr val="dk2"/>
                </a:solidFill>
                <a:latin typeface="Open Sans"/>
                <a:ea typeface="Open Sans"/>
                <a:cs typeface="Open Sans"/>
                <a:sym typeface="Open Sans"/>
              </a:defRPr>
            </a:lvl9pPr>
          </a:lstStyle>
          <a:p>
            <a:endParaRPr/>
          </a:p>
        </p:txBody>
      </p:sp>
    </p:spTree>
    <p:extLst>
      <p:ext uri="{BB962C8B-B14F-4D97-AF65-F5344CB8AC3E}">
        <p14:creationId xmlns:p14="http://schemas.microsoft.com/office/powerpoint/2010/main" val="3275251262"/>
      </p:ext>
    </p:extLst>
  </p:cSld>
  <p:clrMap bg1="lt1" tx1="dk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 /><Relationship Id="rId2" Type="http://schemas.openxmlformats.org/officeDocument/2006/relationships/slideLayout" Target="../slideLayouts/slideLayout1.xml" /><Relationship Id="rId1" Type="http://schemas.openxmlformats.org/officeDocument/2006/relationships/themeOverride" Target="../theme/themeOverride1.xml" /><Relationship Id="rId4" Type="http://schemas.openxmlformats.org/officeDocument/2006/relationships/hyperlink" Target="https://openwho.org/courses/COVID-19-IPC-EN" TargetMode="Externa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2" Type="http://schemas.openxmlformats.org/officeDocument/2006/relationships/image" Target="../media/image3.emf"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 /><Relationship Id="rId1" Type="http://schemas.openxmlformats.org/officeDocument/2006/relationships/themeOverride" Target="../theme/themeOverride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 /><Relationship Id="rId1" Type="http://schemas.openxmlformats.org/officeDocument/2006/relationships/themeOverride" Target="../theme/themeOverride3.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2.xml" /><Relationship Id="rId2" Type="http://schemas.openxmlformats.org/officeDocument/2006/relationships/slideLayout" Target="../slideLayouts/slideLayout1.xml" /><Relationship Id="rId1" Type="http://schemas.openxmlformats.org/officeDocument/2006/relationships/themeOverride" Target="../theme/themeOverride10.xml" /><Relationship Id="rId4" Type="http://schemas.openxmlformats.org/officeDocument/2006/relationships/image" Target="../media/image4.jpg" /></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 /><Relationship Id="rId1" Type="http://schemas.openxmlformats.org/officeDocument/2006/relationships/themeOverride" Target="../theme/themeOverride4.xml" /></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 /><Relationship Id="rId1" Type="http://schemas.openxmlformats.org/officeDocument/2006/relationships/themeOverride" Target="../theme/themeOverride5.xml" /></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 /><Relationship Id="rId1" Type="http://schemas.openxmlformats.org/officeDocument/2006/relationships/themeOverride" Target="../theme/themeOverride6.xml" /></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 /><Relationship Id="rId1" Type="http://schemas.openxmlformats.org/officeDocument/2006/relationships/themeOverride" Target="../theme/themeOverride7.xml" /></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 /><Relationship Id="rId1" Type="http://schemas.openxmlformats.org/officeDocument/2006/relationships/themeOverride" Target="../theme/themeOverride8.xml" /></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 /><Relationship Id="rId1" Type="http://schemas.openxmlformats.org/officeDocument/2006/relationships/themeOverride" Target="../theme/themeOverride9.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685"/>
        <p:cNvGrpSpPr/>
        <p:nvPr/>
      </p:nvGrpSpPr>
      <p:grpSpPr>
        <a:xfrm>
          <a:off x="0" y="0"/>
          <a:ext cx="0" cy="0"/>
          <a:chOff x="0" y="0"/>
          <a:chExt cx="0" cy="0"/>
        </a:xfrm>
      </p:grpSpPr>
      <p:sp>
        <p:nvSpPr>
          <p:cNvPr id="4687" name="Google Shape;4687;p42"/>
          <p:cNvSpPr txBox="1">
            <a:spLocks noGrp="1"/>
          </p:cNvSpPr>
          <p:nvPr>
            <p:ph type="ctrTitle"/>
          </p:nvPr>
        </p:nvSpPr>
        <p:spPr>
          <a:xfrm>
            <a:off x="1698172" y="1424877"/>
            <a:ext cx="7350033" cy="2004124"/>
          </a:xfrm>
          <a:prstGeom prst="rect">
            <a:avLst/>
          </a:prstGeom>
        </p:spPr>
        <p:txBody>
          <a:bodyPr spcFirstLastPara="1" wrap="square" lIns="121900" tIns="341367" rIns="121900" bIns="121900" anchor="ctr" anchorCtr="0">
            <a:noAutofit/>
          </a:bodyPr>
          <a:lstStyle/>
          <a:p>
            <a:pPr>
              <a:lnSpc>
                <a:spcPct val="150000"/>
              </a:lnSpc>
            </a:pPr>
            <a:r>
              <a:rPr lang="fa-IR" sz="3200" b="0" dirty="0">
                <a:solidFill>
                  <a:schemeClr val="bg2"/>
                </a:solidFill>
                <a:latin typeface="Arial"/>
                <a:cs typeface="B Titr" panose="00000700000000000000" pitchFamily="2" charset="-78"/>
                <a:sym typeface="Arial"/>
              </a:rPr>
              <a:t>استانداردهای اعتبار بخشی</a:t>
            </a:r>
            <a:br>
              <a:rPr lang="fa-IR" sz="2400" b="0" dirty="0">
                <a:solidFill>
                  <a:schemeClr val="bg2"/>
                </a:solidFill>
                <a:latin typeface="Arial"/>
                <a:cs typeface="B Titr" panose="00000700000000000000" pitchFamily="2" charset="-78"/>
                <a:sym typeface="Arial"/>
              </a:rPr>
            </a:br>
            <a:r>
              <a:rPr lang="fa-IR" sz="2400" b="0" dirty="0">
                <a:solidFill>
                  <a:schemeClr val="bg2"/>
                </a:solidFill>
                <a:latin typeface="Arial"/>
                <a:cs typeface="B Titr" panose="00000700000000000000" pitchFamily="2" charset="-78"/>
                <a:sym typeface="Arial"/>
              </a:rPr>
              <a:t> مدیریت پسماند پزشکی</a:t>
            </a:r>
            <a:endParaRPr lang="en-US" sz="6400" b="0" dirty="0">
              <a:solidFill>
                <a:schemeClr val="bg2"/>
              </a:solidFill>
              <a:latin typeface="Barlow Condensed ExtraBold" panose="00000906000000000000" pitchFamily="2" charset="0"/>
              <a:cs typeface="2  Farnaz" panose="00000400000000000000" pitchFamily="2" charset="-78"/>
              <a:hlinkClick r:id="rId4">
                <a:extLst>
                  <a:ext uri="{A12FA001-AC4F-418D-AE19-62706E023703}">
                    <ahyp:hlinkClr xmlns:ahyp="http://schemas.microsoft.com/office/drawing/2018/hyperlinkcolor" val="tx"/>
                  </a:ext>
                </a:extLst>
              </a:hlinkClick>
            </a:endParaRPr>
          </a:p>
        </p:txBody>
      </p:sp>
      <p:sp>
        <p:nvSpPr>
          <p:cNvPr id="4686" name="Google Shape;4686;p42"/>
          <p:cNvSpPr txBox="1">
            <a:spLocks noGrp="1"/>
          </p:cNvSpPr>
          <p:nvPr>
            <p:ph type="subTitle" idx="1"/>
          </p:nvPr>
        </p:nvSpPr>
        <p:spPr>
          <a:xfrm>
            <a:off x="1165879" y="3965509"/>
            <a:ext cx="9022079" cy="2484718"/>
          </a:xfrm>
          <a:prstGeom prst="rect">
            <a:avLst/>
          </a:prstGeom>
        </p:spPr>
        <p:txBody>
          <a:bodyPr spcFirstLastPara="1" wrap="square" lIns="121900" tIns="487667" rIns="121900" bIns="121900" anchor="t" anchorCtr="0">
            <a:noAutofit/>
          </a:bodyPr>
          <a:lstStyle/>
          <a:p>
            <a:pPr marL="0" indent="0" defTabSz="1219170">
              <a:lnSpc>
                <a:spcPct val="150000"/>
              </a:lnSpc>
              <a:buClr>
                <a:srgbClr val="484655"/>
              </a:buClr>
              <a:defRPr/>
            </a:pPr>
            <a:r>
              <a:rPr lang="fa-IR" sz="1600" dirty="0">
                <a:solidFill>
                  <a:srgbClr val="4236A5"/>
                </a:solidFill>
                <a:cs typeface="B Titr" panose="00000700000000000000" pitchFamily="2" charset="-78"/>
              </a:rPr>
              <a:t>مهندس سمیرا شیخ الاسلامی</a:t>
            </a:r>
          </a:p>
          <a:p>
            <a:pPr marL="0" indent="0" defTabSz="1219170">
              <a:lnSpc>
                <a:spcPct val="150000"/>
              </a:lnSpc>
              <a:buClr>
                <a:srgbClr val="484655"/>
              </a:buClr>
              <a:defRPr/>
            </a:pPr>
            <a:r>
              <a:rPr lang="fa-IR" sz="1000">
                <a:solidFill>
                  <a:srgbClr val="4236A5"/>
                </a:solidFill>
                <a:cs typeface="B Titr" panose="00000700000000000000" pitchFamily="2" charset="-78"/>
              </a:rPr>
              <a:t>کارشناس </a:t>
            </a:r>
            <a:r>
              <a:rPr lang="fa-IR" sz="1000" dirty="0">
                <a:solidFill>
                  <a:srgbClr val="4236A5"/>
                </a:solidFill>
                <a:cs typeface="B Titr" panose="00000700000000000000" pitchFamily="2" charset="-78"/>
              </a:rPr>
              <a:t>مسئول بهداشت محیط</a:t>
            </a:r>
          </a:p>
          <a:p>
            <a:pPr marL="0" indent="0">
              <a:lnSpc>
                <a:spcPct val="150000"/>
              </a:lnSpc>
            </a:pPr>
            <a:r>
              <a:rPr lang="fa-IR" sz="1600" dirty="0">
                <a:solidFill>
                  <a:srgbClr val="4236A5"/>
                </a:solidFill>
                <a:cs typeface="B Titr" panose="00000700000000000000" pitchFamily="2" charset="-78"/>
              </a:rPr>
              <a:t>مرکز سلامت محیط و کار وزارت بهداشت درمان و آموزش پزشکی</a:t>
            </a:r>
            <a:endParaRPr lang="en-US" sz="1600" dirty="0">
              <a:solidFill>
                <a:srgbClr val="4236A5"/>
              </a:solidFill>
              <a:cs typeface="B Titr" panose="00000700000000000000" pitchFamily="2" charset="-78"/>
            </a:endParaRPr>
          </a:p>
          <a:p>
            <a:pPr marL="0" indent="0">
              <a:lnSpc>
                <a:spcPct val="150000"/>
              </a:lnSpc>
            </a:pPr>
            <a:endParaRPr lang="fa-IR" sz="1400" dirty="0">
              <a:solidFill>
                <a:srgbClr val="4236A5"/>
              </a:solidFill>
              <a:cs typeface="B Titr" panose="00000700000000000000" pitchFamily="2" charset="-78"/>
            </a:endParaRPr>
          </a:p>
          <a:p>
            <a:pPr marL="0" indent="0">
              <a:lnSpc>
                <a:spcPct val="150000"/>
              </a:lnSpc>
            </a:pPr>
            <a:r>
              <a:rPr lang="fa-IR" sz="1100" dirty="0">
                <a:solidFill>
                  <a:srgbClr val="4236A5"/>
                </a:solidFill>
                <a:cs typeface="B Titr" panose="00000700000000000000" pitchFamily="2" charset="-78"/>
              </a:rPr>
              <a:t>اردیبهشت 1401</a:t>
            </a:r>
          </a:p>
          <a:p>
            <a:pPr marL="0" indent="0">
              <a:lnSpc>
                <a:spcPct val="150000"/>
              </a:lnSpc>
            </a:pPr>
            <a:endParaRPr lang="fa-IR" sz="1600" dirty="0">
              <a:solidFill>
                <a:srgbClr val="4236A5"/>
              </a:solidFill>
              <a:cs typeface="B Titr" panose="00000700000000000000" pitchFamily="2" charset="-78"/>
            </a:endParaRPr>
          </a:p>
          <a:p>
            <a:pPr marL="0" indent="0">
              <a:lnSpc>
                <a:spcPct val="150000"/>
              </a:lnSpc>
            </a:pPr>
            <a:endParaRPr sz="1600" dirty="0">
              <a:solidFill>
                <a:srgbClr val="4236A5"/>
              </a:solidFill>
              <a:cs typeface="B Titr" panose="00000700000000000000" pitchFamily="2" charset="-78"/>
            </a:endParaRPr>
          </a:p>
        </p:txBody>
      </p:sp>
    </p:spTree>
  </p:cSld>
  <p:clrMapOvr>
    <a:overrideClrMapping bg1="lt1" tx1="dk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6068;p64">
            <a:extLst>
              <a:ext uri="{FF2B5EF4-FFF2-40B4-BE49-F238E27FC236}">
                <a16:creationId xmlns:a16="http://schemas.microsoft.com/office/drawing/2014/main" id="{4C263B9A-72E1-4273-9B2A-7EF94E1FC3A6}"/>
              </a:ext>
            </a:extLst>
          </p:cNvPr>
          <p:cNvSpPr txBox="1">
            <a:spLocks noGrp="1"/>
          </p:cNvSpPr>
          <p:nvPr/>
        </p:nvSpPr>
        <p:spPr>
          <a:xfrm>
            <a:off x="1163191" y="492654"/>
            <a:ext cx="9512408" cy="763600"/>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400"/>
              <a:buFont typeface="Asap"/>
              <a:buNone/>
              <a:defRPr sz="3400" b="1" i="0" u="none" strike="noStrike" cap="none">
                <a:solidFill>
                  <a:schemeClr val="dk1"/>
                </a:solidFill>
                <a:latin typeface="Asap"/>
                <a:ea typeface="Asap"/>
                <a:cs typeface="Asap"/>
                <a:sym typeface="Asap"/>
              </a:defRPr>
            </a:lvl1pPr>
            <a:lvl2pPr marR="0" lvl="1"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2pPr>
            <a:lvl3pPr marR="0" lvl="2"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3pPr>
            <a:lvl4pPr marR="0" lvl="3"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4pPr>
            <a:lvl5pPr marR="0" lvl="4"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5pPr>
            <a:lvl6pPr marR="0" lvl="5"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6pPr>
            <a:lvl7pPr marR="0" lvl="6"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7pPr>
            <a:lvl8pPr marR="0" lvl="7"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8pPr>
            <a:lvl9pPr marR="0" lvl="8"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9pPr>
          </a:lstStyle>
          <a:p>
            <a:pPr marL="0" marR="0" lvl="0" indent="0" algn="r" defTabSz="1219170" rtl="1" eaLnBrk="1" fontAlgn="auto" latinLnBrk="0" hangingPunct="1">
              <a:lnSpc>
                <a:spcPct val="100000"/>
              </a:lnSpc>
              <a:spcBef>
                <a:spcPts val="0"/>
              </a:spcBef>
              <a:spcAft>
                <a:spcPts val="0"/>
              </a:spcAft>
              <a:buClr>
                <a:srgbClr val="4236A5"/>
              </a:buClr>
              <a:buSzPts val="3400"/>
              <a:buFont typeface="Asap"/>
              <a:buNone/>
              <a:tabLst/>
              <a:defRPr/>
            </a:pPr>
            <a:r>
              <a:rPr kumimoji="0" lang="fa-IR" sz="2800" b="0" i="0" u="none" strike="noStrike" kern="0" cap="none" spc="0" normalizeH="0" baseline="0" noProof="0" dirty="0">
                <a:ln>
                  <a:noFill/>
                </a:ln>
                <a:solidFill>
                  <a:srgbClr val="F4D7A6"/>
                </a:solidFill>
                <a:effectLst/>
                <a:uLnTx/>
                <a:uFillTx/>
                <a:latin typeface="Arial"/>
                <a:cs typeface="B Farnaz" panose="00000400000000000000" pitchFamily="2" charset="-78"/>
                <a:sym typeface="Asap"/>
              </a:rPr>
              <a:t>مواد مهم مرتبط با مدیریت پسماندهای پزشکی</a:t>
            </a:r>
            <a:endParaRPr kumimoji="0" sz="2800" b="0" i="0" u="none" strike="noStrike" kern="0" cap="none" spc="0" normalizeH="0" baseline="0" noProof="0" dirty="0">
              <a:ln>
                <a:noFill/>
              </a:ln>
              <a:solidFill>
                <a:srgbClr val="F4D7A6"/>
              </a:solidFill>
              <a:effectLst/>
              <a:uLnTx/>
              <a:uFillTx/>
              <a:latin typeface="Arial"/>
              <a:cs typeface="B Farnaz" panose="00000400000000000000" pitchFamily="2" charset="-78"/>
              <a:sym typeface="Asap"/>
            </a:endParaRPr>
          </a:p>
        </p:txBody>
      </p:sp>
      <p:sp>
        <p:nvSpPr>
          <p:cNvPr id="7" name="Content Placeholder 2">
            <a:extLst>
              <a:ext uri="{FF2B5EF4-FFF2-40B4-BE49-F238E27FC236}">
                <a16:creationId xmlns:a16="http://schemas.microsoft.com/office/drawing/2014/main" id="{28C0251B-BC55-47B4-B675-ECC130398A18}"/>
              </a:ext>
            </a:extLst>
          </p:cNvPr>
          <p:cNvSpPr txBox="1">
            <a:spLocks/>
          </p:cNvSpPr>
          <p:nvPr/>
        </p:nvSpPr>
        <p:spPr>
          <a:xfrm>
            <a:off x="838200" y="1801906"/>
            <a:ext cx="10515600" cy="437505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r" defTabSz="914400" rtl="1"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981CFA79-F91D-4A08-A760-2F67EF0A1F23}"/>
              </a:ext>
            </a:extLst>
          </p:cNvPr>
          <p:cNvSpPr txBox="1"/>
          <p:nvPr/>
        </p:nvSpPr>
        <p:spPr>
          <a:xfrm>
            <a:off x="1062318" y="1542610"/>
            <a:ext cx="10291482" cy="4893647"/>
          </a:xfrm>
          <a:prstGeom prst="rect">
            <a:avLst/>
          </a:prstGeom>
          <a:noFill/>
        </p:spPr>
        <p:txBody>
          <a:bodyPr wrap="square">
            <a:spAutoFit/>
          </a:bodyPr>
          <a:lstStyle/>
          <a:p>
            <a:pPr algn="just" rtl="1"/>
            <a:r>
              <a:rPr lang="fa-IR" sz="1800" b="1" dirty="0">
                <a:solidFill>
                  <a:srgbClr val="00B0F0"/>
                </a:solidFill>
                <a:latin typeface="BNazaninBold"/>
                <a:cs typeface="B Titr" panose="00000700000000000000" pitchFamily="2" charset="-78"/>
              </a:rPr>
              <a:t>ماده 16 قانون مدیریت پسماندها:</a:t>
            </a:r>
            <a:r>
              <a:rPr lang="fa-IR" sz="2000" b="1" cap="all" dirty="0">
                <a:solidFill>
                  <a:prstClr val="black"/>
                </a:solidFill>
                <a:latin typeface="Tw Cen MT" panose="020B0602020104020603"/>
                <a:cs typeface="B Nazanin" panose="00000400000000000000" pitchFamily="2" charset="-78"/>
              </a:rPr>
              <a:t>نگهداری ، مخلوط کردن، جمع آوری، حمل و نقل، خرید و فروش، دفع، صدور و تخلیه پسماندها در محیط بر طبق مقررات این قانون و آئین نامه اجرایی آن خواهد بود. در غیر این صورت اشخاص متخلف به حکم مراجع قضایی به جزای نقدی در بار اول برای پسماندهای عادی از پانصد هزار ریال تا یکصد میلیون ریال و برای سایر پسماندها از دو میلیون ریال تا یکصد میلیون ریال و در صورت تکرار، هر بار به دو برابر مجازات قبلی در این ماده محکوم می شوند</a:t>
            </a:r>
            <a:r>
              <a:rPr lang="fa-IR" sz="2000" dirty="0">
                <a:solidFill>
                  <a:srgbClr val="000000"/>
                </a:solidFill>
                <a:latin typeface="BNazaninBold"/>
                <a:cs typeface="B Nazanin" panose="00000400000000000000" pitchFamily="2" charset="-78"/>
              </a:rPr>
              <a:t>.</a:t>
            </a:r>
          </a:p>
          <a:p>
            <a:pPr algn="r" rtl="1"/>
            <a:endParaRPr lang="fa-IR" sz="1800" b="1" dirty="0">
              <a:solidFill>
                <a:srgbClr val="00B0F0"/>
              </a:solidFill>
              <a:latin typeface="BNazaninBold"/>
              <a:cs typeface="B Titr" panose="00000700000000000000" pitchFamily="2" charset="-78"/>
            </a:endParaRPr>
          </a:p>
          <a:p>
            <a:pPr marL="0" marR="0" lvl="0" indent="0" algn="just" defTabSz="914400" rtl="1" eaLnBrk="1" fontAlgn="auto" latinLnBrk="0" hangingPunct="1">
              <a:lnSpc>
                <a:spcPct val="100000"/>
              </a:lnSpc>
              <a:spcBef>
                <a:spcPts val="0"/>
              </a:spcBef>
              <a:spcAft>
                <a:spcPts val="0"/>
              </a:spcAft>
              <a:buClrTx/>
              <a:buSzTx/>
              <a:buFontTx/>
              <a:buNone/>
              <a:tabLst/>
              <a:defRPr/>
            </a:pPr>
            <a:r>
              <a:rPr lang="fa-IR" sz="1800" b="1" dirty="0">
                <a:solidFill>
                  <a:srgbClr val="00B0F0"/>
                </a:solidFill>
                <a:latin typeface="BNazaninBold"/>
                <a:cs typeface="B Titr" panose="00000700000000000000" pitchFamily="2" charset="-78"/>
              </a:rPr>
              <a:t>ماده 18 قانون مدیریت پسماندها </a:t>
            </a:r>
            <a:r>
              <a:rPr lang="fa-IR" b="1" dirty="0">
                <a:solidFill>
                  <a:srgbClr val="00B0F0"/>
                </a:solidFill>
                <a:latin typeface="BNazaninBold"/>
              </a:rPr>
              <a:t>:</a:t>
            </a:r>
            <a:r>
              <a:rPr lang="fa-IR" sz="2000" b="1" cap="all" dirty="0">
                <a:solidFill>
                  <a:prstClr val="black"/>
                </a:solidFill>
                <a:latin typeface="Tw Cen MT" panose="020B0602020104020603"/>
                <a:cs typeface="B Nazanin" panose="00000400000000000000" pitchFamily="2" charset="-78"/>
              </a:rPr>
              <a:t>در شرایطی که آلودگی ، خطر فوری برای محیط و انسان دارد، با اخطار سازمان حفاظت محیط زیست و وزارت بهداشت، درمان و آموزش پزشکی ، متخلفین و عاملین آلودگی موظفند فوراً اقداماتی را که منجر به بروز آلودگی و تخریب محیط زیست می شود متوقف نموده و بلافاصله مبادرت به رفع آلودگی و پاکسازی محیط نمایند. در صورت استنکاف ، مرجع قضاِیی خارج از نوبت به موضوع رسیدگی و متخلفین و عاملین را علاوه بر پرداخت جریمه تعیین شده ملزم به رفع آلودگی و پاکسازی خواهد نمود.</a:t>
            </a:r>
          </a:p>
          <a:p>
            <a:pPr algn="just" rtl="1"/>
            <a:endParaRPr lang="fa-IR" b="1" dirty="0">
              <a:solidFill>
                <a:srgbClr val="00B0F0"/>
              </a:solidFill>
              <a:latin typeface="BNazaninBold"/>
            </a:endParaRPr>
          </a:p>
          <a:p>
            <a:pPr marL="0" marR="0" lvl="0" indent="0" algn="just" defTabSz="914400" rtl="1" eaLnBrk="1" fontAlgn="auto" latinLnBrk="0" hangingPunct="1">
              <a:lnSpc>
                <a:spcPct val="100000"/>
              </a:lnSpc>
              <a:spcBef>
                <a:spcPts val="0"/>
              </a:spcBef>
              <a:spcAft>
                <a:spcPts val="0"/>
              </a:spcAft>
              <a:buClrTx/>
              <a:buSzTx/>
              <a:buFontTx/>
              <a:buNone/>
              <a:tabLst/>
              <a:defRPr/>
            </a:pPr>
            <a:r>
              <a:rPr lang="fa-IR" sz="1800" b="1" dirty="0">
                <a:solidFill>
                  <a:srgbClr val="00B0F0"/>
                </a:solidFill>
                <a:latin typeface="BNazaninBold"/>
                <a:cs typeface="B Titr" panose="00000700000000000000" pitchFamily="2" charset="-78"/>
              </a:rPr>
              <a:t>ماده 11 آئین نامه قانون فوق :</a:t>
            </a:r>
            <a:r>
              <a:rPr lang="fa-IR" sz="2000" b="1" cap="all" dirty="0">
                <a:solidFill>
                  <a:prstClr val="black"/>
                </a:solidFill>
                <a:latin typeface="Tw Cen MT" panose="020B0602020104020603"/>
                <a:cs typeface="B Nazanin" panose="00000400000000000000" pitchFamily="2" charset="-78"/>
              </a:rPr>
              <a:t>کلیه مراکز تولید کننده پسماندهای ویژه پزشکی باید نسبت به جداسازی پسماندهای ویژه از پسماند عادی در محل تولید اقدام کنند.</a:t>
            </a:r>
            <a:endParaRPr lang="en-US" sz="2000" b="1" cap="all" dirty="0">
              <a:solidFill>
                <a:prstClr val="black"/>
              </a:solidFill>
              <a:latin typeface="Tw Cen MT" panose="020B0602020104020603"/>
              <a:cs typeface="B Nazanin" panose="00000400000000000000" pitchFamily="2" charset="-78"/>
            </a:endParaRPr>
          </a:p>
          <a:p>
            <a:pPr algn="r" rtl="1"/>
            <a:endParaRPr lang="fa-IR" sz="1800" b="1" dirty="0">
              <a:solidFill>
                <a:srgbClr val="00B0F0"/>
              </a:solidFill>
              <a:latin typeface="BNazaninBold"/>
              <a:cs typeface="B Titr" panose="00000700000000000000" pitchFamily="2" charset="-78"/>
            </a:endParaRPr>
          </a:p>
          <a:p>
            <a:pPr marL="0" indent="0" algn="r" rtl="1">
              <a:buNone/>
            </a:pPr>
            <a:endParaRPr lang="en-US" dirty="0">
              <a:solidFill>
                <a:srgbClr val="000000"/>
              </a:solidFill>
              <a:latin typeface="BNazaninBold"/>
              <a:cs typeface="B Nazanin" panose="00000400000000000000" pitchFamily="2" charset="-78"/>
            </a:endParaRPr>
          </a:p>
        </p:txBody>
      </p:sp>
    </p:spTree>
    <p:extLst>
      <p:ext uri="{BB962C8B-B14F-4D97-AF65-F5344CB8AC3E}">
        <p14:creationId xmlns:p14="http://schemas.microsoft.com/office/powerpoint/2010/main" val="31239628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6068;p64">
            <a:extLst>
              <a:ext uri="{FF2B5EF4-FFF2-40B4-BE49-F238E27FC236}">
                <a16:creationId xmlns:a16="http://schemas.microsoft.com/office/drawing/2014/main" id="{4C263B9A-72E1-4273-9B2A-7EF94E1FC3A6}"/>
              </a:ext>
            </a:extLst>
          </p:cNvPr>
          <p:cNvSpPr txBox="1">
            <a:spLocks noGrp="1"/>
          </p:cNvSpPr>
          <p:nvPr/>
        </p:nvSpPr>
        <p:spPr>
          <a:xfrm>
            <a:off x="1163191" y="492654"/>
            <a:ext cx="9512408" cy="763600"/>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400"/>
              <a:buFont typeface="Asap"/>
              <a:buNone/>
              <a:defRPr sz="3400" b="1" i="0" u="none" strike="noStrike" cap="none">
                <a:solidFill>
                  <a:schemeClr val="dk1"/>
                </a:solidFill>
                <a:latin typeface="Asap"/>
                <a:ea typeface="Asap"/>
                <a:cs typeface="Asap"/>
                <a:sym typeface="Asap"/>
              </a:defRPr>
            </a:lvl1pPr>
            <a:lvl2pPr marR="0" lvl="1"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2pPr>
            <a:lvl3pPr marR="0" lvl="2"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3pPr>
            <a:lvl4pPr marR="0" lvl="3"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4pPr>
            <a:lvl5pPr marR="0" lvl="4"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5pPr>
            <a:lvl6pPr marR="0" lvl="5"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6pPr>
            <a:lvl7pPr marR="0" lvl="6"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7pPr>
            <a:lvl8pPr marR="0" lvl="7"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8pPr>
            <a:lvl9pPr marR="0" lvl="8"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9pPr>
          </a:lstStyle>
          <a:p>
            <a:pPr marL="0" marR="0" lvl="0" indent="0" algn="r" defTabSz="1219170" rtl="1" eaLnBrk="1" fontAlgn="auto" latinLnBrk="0" hangingPunct="1">
              <a:lnSpc>
                <a:spcPct val="100000"/>
              </a:lnSpc>
              <a:spcBef>
                <a:spcPts val="0"/>
              </a:spcBef>
              <a:spcAft>
                <a:spcPts val="0"/>
              </a:spcAft>
              <a:buClr>
                <a:srgbClr val="4236A5"/>
              </a:buClr>
              <a:buSzPts val="3400"/>
              <a:buFont typeface="Asap"/>
              <a:buNone/>
              <a:tabLst/>
              <a:defRPr/>
            </a:pPr>
            <a:r>
              <a:rPr kumimoji="0" lang="fa-IR" sz="2800" b="0" i="0" u="none" strike="noStrike" kern="0" cap="none" spc="0" normalizeH="0" baseline="0" noProof="0" dirty="0">
                <a:ln>
                  <a:noFill/>
                </a:ln>
                <a:solidFill>
                  <a:srgbClr val="F4D7A6"/>
                </a:solidFill>
                <a:effectLst/>
                <a:uLnTx/>
                <a:uFillTx/>
                <a:latin typeface="Arial"/>
                <a:cs typeface="B Farnaz" panose="00000400000000000000" pitchFamily="2" charset="-78"/>
                <a:sym typeface="Asap"/>
              </a:rPr>
              <a:t>تعریف و طبقه بندی پسماندهای پزشکی</a:t>
            </a:r>
            <a:endParaRPr kumimoji="0" sz="2800" b="0" i="0" u="none" strike="noStrike" kern="0" cap="none" spc="0" normalizeH="0" baseline="0" noProof="0" dirty="0">
              <a:ln>
                <a:noFill/>
              </a:ln>
              <a:solidFill>
                <a:srgbClr val="F4D7A6"/>
              </a:solidFill>
              <a:effectLst/>
              <a:uLnTx/>
              <a:uFillTx/>
              <a:latin typeface="Arial"/>
              <a:cs typeface="B Farnaz" panose="00000400000000000000" pitchFamily="2" charset="-78"/>
              <a:sym typeface="Asap"/>
            </a:endParaRPr>
          </a:p>
        </p:txBody>
      </p:sp>
      <p:sp>
        <p:nvSpPr>
          <p:cNvPr id="7" name="Content Placeholder 2">
            <a:extLst>
              <a:ext uri="{FF2B5EF4-FFF2-40B4-BE49-F238E27FC236}">
                <a16:creationId xmlns:a16="http://schemas.microsoft.com/office/drawing/2014/main" id="{28C0251B-BC55-47B4-B675-ECC130398A18}"/>
              </a:ext>
            </a:extLst>
          </p:cNvPr>
          <p:cNvSpPr txBox="1">
            <a:spLocks/>
          </p:cNvSpPr>
          <p:nvPr/>
        </p:nvSpPr>
        <p:spPr>
          <a:xfrm>
            <a:off x="838200" y="1801906"/>
            <a:ext cx="10515600" cy="437505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r" defTabSz="914400" rtl="1"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981CFA79-F91D-4A08-A760-2F67EF0A1F23}"/>
              </a:ext>
            </a:extLst>
          </p:cNvPr>
          <p:cNvSpPr txBox="1"/>
          <p:nvPr/>
        </p:nvSpPr>
        <p:spPr>
          <a:xfrm>
            <a:off x="838200" y="1539019"/>
            <a:ext cx="10618693" cy="4900829"/>
          </a:xfrm>
          <a:prstGeom prst="rect">
            <a:avLst/>
          </a:prstGeom>
          <a:noFill/>
        </p:spPr>
        <p:txBody>
          <a:bodyPr wrap="square">
            <a:spAutoFit/>
          </a:bodyPr>
          <a:lstStyle/>
          <a:p>
            <a:pPr marL="228600" marR="0" lvl="0" indent="-228600" algn="just" defTabSz="914400" rtl="1" eaLnBrk="1" fontAlgn="auto" latinLnBrk="0" hangingPunct="1">
              <a:lnSpc>
                <a:spcPct val="150000"/>
              </a:lnSpc>
              <a:spcBef>
                <a:spcPts val="1000"/>
              </a:spcBef>
              <a:spcAft>
                <a:spcPts val="0"/>
              </a:spcAft>
              <a:buClrTx/>
              <a:buSzTx/>
              <a:buFont typeface="Arial" panose="020B0604020202020204" pitchFamily="34" charset="0"/>
              <a:buChar char="•"/>
              <a:tabLst/>
              <a:defRPr/>
            </a:pPr>
            <a:r>
              <a:rPr lang="fa-IR" b="1" dirty="0">
                <a:solidFill>
                  <a:srgbClr val="00B0F0"/>
                </a:solidFill>
                <a:latin typeface="BNazaninBold"/>
                <a:cs typeface="B Titr" panose="00000700000000000000" pitchFamily="2" charset="-78"/>
              </a:rPr>
              <a:t>تعریف پسماندهای پزشکی ویژه(بند" ت"ماده 2 ضوابط):</a:t>
            </a:r>
            <a:r>
              <a:rPr lang="fa-IR" b="1" cap="all" dirty="0">
                <a:solidFill>
                  <a:prstClr val="black"/>
                </a:solidFill>
                <a:latin typeface="Tw Cen MT" panose="020B0602020104020603"/>
                <a:cs typeface="B Nazanin" panose="00000400000000000000" pitchFamily="2" charset="-78"/>
              </a:rPr>
              <a:t>به کليه پسماندهای عفونی و زيان آور ناشی از بيمارستان ها، مراکز بهداشتی درمانی، آزمايشگاه های تشخيص طبی و ساير مراکز مشابه که به دليل بالا بودن حداقل يکی از خواص خطرناک از قبيل سميت، بيماريزايی، قابليت انفجار يا اشتعال، خورندگی و مشابه آن که به مراقبت ويژه (مديريت خاص) نياز دارند گفته مي شود.</a:t>
            </a:r>
          </a:p>
          <a:p>
            <a:pPr marL="228600" indent="-228600" algn="r" rtl="1">
              <a:lnSpc>
                <a:spcPct val="90000"/>
              </a:lnSpc>
              <a:spcBef>
                <a:spcPts val="1000"/>
              </a:spcBef>
              <a:buFont typeface="Arial" panose="020B0604020202020204" pitchFamily="34" charset="0"/>
              <a:buChar char="•"/>
              <a:defRPr/>
            </a:pPr>
            <a:r>
              <a:rPr lang="fa-IR" b="1" dirty="0">
                <a:solidFill>
                  <a:srgbClr val="00B0F0"/>
                </a:solidFill>
                <a:latin typeface="BNazaninBold"/>
                <a:cs typeface="B Titr" panose="00000700000000000000" pitchFamily="2" charset="-78"/>
              </a:rPr>
              <a:t>طبقه بندی پسماندهای پزشکی به شرح ذيل می باشد:</a:t>
            </a:r>
          </a:p>
          <a:p>
            <a:pPr algn="just" rtl="1">
              <a:lnSpc>
                <a:spcPct val="150000"/>
              </a:lnSpc>
              <a:spcBef>
                <a:spcPts val="1000"/>
              </a:spcBef>
              <a:defRPr/>
            </a:pPr>
            <a:r>
              <a:rPr lang="fa-IR" sz="2000" dirty="0">
                <a:solidFill>
                  <a:srgbClr val="000000"/>
                </a:solidFill>
                <a:latin typeface="BNazaninBold"/>
                <a:cs typeface="B Nazanin" panose="00000400000000000000" pitchFamily="2" charset="-78"/>
              </a:rPr>
              <a:t>الف </a:t>
            </a:r>
            <a:r>
              <a:rPr lang="fa-IR" sz="2000" b="1" cap="all" dirty="0">
                <a:solidFill>
                  <a:prstClr val="black"/>
                </a:solidFill>
                <a:latin typeface="Tw Cen MT" panose="020B0602020104020603"/>
                <a:cs typeface="B Nazanin" panose="00000400000000000000" pitchFamily="2" charset="-78"/>
              </a:rPr>
              <a:t>- عادي (شبه خانگی)</a:t>
            </a:r>
          </a:p>
          <a:p>
            <a:pPr algn="just" rtl="1">
              <a:lnSpc>
                <a:spcPct val="150000"/>
              </a:lnSpc>
              <a:spcBef>
                <a:spcPts val="1000"/>
              </a:spcBef>
              <a:defRPr/>
            </a:pPr>
            <a:r>
              <a:rPr lang="fa-IR" sz="2000" b="1" cap="all" dirty="0">
                <a:solidFill>
                  <a:prstClr val="black"/>
                </a:solidFill>
                <a:latin typeface="Tw Cen MT" panose="020B0602020104020603"/>
                <a:cs typeface="B Nazanin" panose="00000400000000000000" pitchFamily="2" charset="-78"/>
              </a:rPr>
              <a:t>ب - پسماندهای ناشی از مراقبت های پزشکی (پسماندهای پزشکی ويژه)</a:t>
            </a:r>
          </a:p>
          <a:p>
            <a:pPr marL="228600" marR="0" lvl="0" indent="-228600" algn="r" defTabSz="914400" rtl="1" eaLnBrk="1" fontAlgn="auto" latinLnBrk="0" hangingPunct="1">
              <a:lnSpc>
                <a:spcPct val="90000"/>
              </a:lnSpc>
              <a:spcBef>
                <a:spcPts val="1000"/>
              </a:spcBef>
              <a:spcAft>
                <a:spcPts val="0"/>
              </a:spcAft>
              <a:buClrTx/>
              <a:buSzTx/>
              <a:buFont typeface="Arial" panose="020B0604020202020204" pitchFamily="34" charset="0"/>
              <a:buChar char="•"/>
              <a:tabLst/>
              <a:defRPr/>
            </a:pPr>
            <a:r>
              <a:rPr lang="fa-IR" b="1" dirty="0">
                <a:solidFill>
                  <a:srgbClr val="00B0F0"/>
                </a:solidFill>
                <a:latin typeface="BNazaninBold"/>
                <a:cs typeface="B Titr" panose="00000700000000000000" pitchFamily="2" charset="-78"/>
              </a:rPr>
              <a:t>چهار دسته اصلی پسماند پزشکی: </a:t>
            </a:r>
          </a:p>
          <a:p>
            <a:pPr marR="0" lvl="0" algn="r" defTabSz="914400" rtl="1" eaLnBrk="1" fontAlgn="auto" latinLnBrk="0" hangingPunct="1">
              <a:lnSpc>
                <a:spcPct val="90000"/>
              </a:lnSpc>
              <a:spcBef>
                <a:spcPts val="1000"/>
              </a:spcBef>
              <a:spcAft>
                <a:spcPts val="0"/>
              </a:spcAft>
              <a:buClrTx/>
              <a:buSzTx/>
              <a:tabLst/>
              <a:defRPr/>
            </a:pPr>
            <a:r>
              <a:rPr lang="fa-IR" sz="1600" b="1" cap="all" dirty="0">
                <a:solidFill>
                  <a:prstClr val="black"/>
                </a:solidFill>
                <a:latin typeface="Tw Cen MT" panose="020B0602020104020603"/>
                <a:cs typeface="B Nazanin" panose="00000400000000000000" pitchFamily="2" charset="-78"/>
              </a:rPr>
              <a:t>پسماندعفونی، پسماند تيز و برنده، پسماند شيميايی و دارويی و پسماند عادی</a:t>
            </a:r>
          </a:p>
          <a:p>
            <a:pPr marR="0" lvl="0" algn="r" defTabSz="914400" rtl="1" eaLnBrk="1" fontAlgn="auto" latinLnBrk="0" hangingPunct="1">
              <a:lnSpc>
                <a:spcPct val="90000"/>
              </a:lnSpc>
              <a:spcBef>
                <a:spcPts val="1000"/>
              </a:spcBef>
              <a:spcAft>
                <a:spcPts val="0"/>
              </a:spcAft>
              <a:buClrTx/>
              <a:buSzTx/>
              <a:tabLst/>
              <a:defRPr/>
            </a:pPr>
            <a:r>
              <a:rPr lang="fa-IR" sz="1600" b="1" cap="all" dirty="0">
                <a:solidFill>
                  <a:prstClr val="black"/>
                </a:solidFill>
                <a:latin typeface="Tw Cen MT" panose="020B0602020104020603"/>
                <a:cs typeface="B Nazanin" panose="00000400000000000000" pitchFamily="2" charset="-78"/>
              </a:rPr>
              <a:t>توليد کننده موظف  می باشد در جهت کاهش ميزان توليد پسماند </a:t>
            </a:r>
            <a:r>
              <a:rPr lang="fa-IR" sz="1600" b="1" cap="all" dirty="0">
                <a:solidFill>
                  <a:srgbClr val="FF0000"/>
                </a:solidFill>
                <a:latin typeface="Tw Cen MT" panose="020B0602020104020603"/>
                <a:cs typeface="B Nazanin" panose="00000400000000000000" pitchFamily="2" charset="-78"/>
              </a:rPr>
              <a:t>برنامه عملياتی </a:t>
            </a:r>
            <a:r>
              <a:rPr lang="fa-IR" sz="1600" b="1" cap="all" dirty="0">
                <a:solidFill>
                  <a:prstClr val="black"/>
                </a:solidFill>
                <a:latin typeface="Tw Cen MT" panose="020B0602020104020603"/>
                <a:cs typeface="B Nazanin" panose="00000400000000000000" pitchFamily="2" charset="-78"/>
              </a:rPr>
              <a:t>داشته باشد.</a:t>
            </a:r>
          </a:p>
          <a:p>
            <a:pPr marR="0" lvl="0" algn="r" defTabSz="914400" rtl="1" eaLnBrk="1" fontAlgn="auto" latinLnBrk="0" hangingPunct="1">
              <a:lnSpc>
                <a:spcPct val="90000"/>
              </a:lnSpc>
              <a:spcBef>
                <a:spcPts val="1000"/>
              </a:spcBef>
              <a:spcAft>
                <a:spcPts val="0"/>
              </a:spcAft>
              <a:buClrTx/>
              <a:buSzTx/>
              <a:tabLst/>
              <a:defRPr/>
            </a:pPr>
            <a:r>
              <a:rPr lang="fa-IR" sz="1600" b="1" cap="all" dirty="0">
                <a:solidFill>
                  <a:prstClr val="black"/>
                </a:solidFill>
                <a:latin typeface="Tw Cen MT" panose="020B0602020104020603"/>
                <a:cs typeface="B Nazanin" panose="00000400000000000000" pitchFamily="2" charset="-78"/>
              </a:rPr>
              <a:t>هر واحد بايد برنامه عملياتی مديريت پسماند خود را تهيه و در صورت مراجعه نمايندگان سازمان حفاظت محیط زیست يا وزارت بهداشت ارائه دهد.</a:t>
            </a:r>
          </a:p>
          <a:p>
            <a:pPr marR="0" lvl="0" algn="r" defTabSz="914400" rtl="1" eaLnBrk="1" fontAlgn="auto" latinLnBrk="0" hangingPunct="1">
              <a:lnSpc>
                <a:spcPct val="90000"/>
              </a:lnSpc>
              <a:spcBef>
                <a:spcPts val="1000"/>
              </a:spcBef>
              <a:spcAft>
                <a:spcPts val="0"/>
              </a:spcAft>
              <a:buClrTx/>
              <a:buSzTx/>
              <a:tabLst/>
              <a:defRPr/>
            </a:pPr>
            <a:r>
              <a:rPr lang="fa-IR" sz="1600" b="1" cap="all" dirty="0">
                <a:solidFill>
                  <a:prstClr val="black"/>
                </a:solidFill>
                <a:latin typeface="Tw Cen MT" panose="020B0602020104020603"/>
                <a:cs typeface="B Nazanin" panose="00000400000000000000" pitchFamily="2" charset="-78"/>
              </a:rPr>
              <a:t>توليد کنندگان پسماند پزشکی موظفند پسماندهای توليدی خود را شناسايی و آمار توليد را به </a:t>
            </a:r>
            <a:r>
              <a:rPr lang="fa-IR" sz="1600" b="1" cap="all" dirty="0">
                <a:solidFill>
                  <a:srgbClr val="FF0000"/>
                </a:solidFill>
                <a:latin typeface="Tw Cen MT" panose="020B0602020104020603"/>
                <a:cs typeface="B Nazanin" panose="00000400000000000000" pitchFamily="2" charset="-78"/>
              </a:rPr>
              <a:t>تفکيک "عفونی"، "تيز وبرنده"،" شيميايی – دارويی" و "عادی" </a:t>
            </a:r>
            <a:r>
              <a:rPr lang="fa-IR" sz="1600" b="1" cap="all" dirty="0">
                <a:solidFill>
                  <a:prstClr val="black"/>
                </a:solidFill>
                <a:latin typeface="Tw Cen MT" panose="020B0602020104020603"/>
                <a:cs typeface="B Nazanin" panose="00000400000000000000" pitchFamily="2" charset="-78"/>
              </a:rPr>
              <a:t>به صورت روزانه ثبت نمايند.</a:t>
            </a:r>
            <a:endParaRPr lang="en-US" sz="1600" b="1" cap="all" dirty="0">
              <a:solidFill>
                <a:prstClr val="black"/>
              </a:solidFill>
              <a:latin typeface="Tw Cen MT" panose="020B0602020104020603"/>
              <a:cs typeface="B Nazanin" panose="00000400000000000000" pitchFamily="2" charset="-78"/>
            </a:endParaRPr>
          </a:p>
        </p:txBody>
      </p:sp>
    </p:spTree>
    <p:extLst>
      <p:ext uri="{BB962C8B-B14F-4D97-AF65-F5344CB8AC3E}">
        <p14:creationId xmlns:p14="http://schemas.microsoft.com/office/powerpoint/2010/main" val="1050514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6068;p64">
            <a:extLst>
              <a:ext uri="{FF2B5EF4-FFF2-40B4-BE49-F238E27FC236}">
                <a16:creationId xmlns:a16="http://schemas.microsoft.com/office/drawing/2014/main" id="{4C263B9A-72E1-4273-9B2A-7EF94E1FC3A6}"/>
              </a:ext>
            </a:extLst>
          </p:cNvPr>
          <p:cNvSpPr txBox="1">
            <a:spLocks noGrp="1"/>
          </p:cNvSpPr>
          <p:nvPr/>
        </p:nvSpPr>
        <p:spPr>
          <a:xfrm>
            <a:off x="1163191" y="492654"/>
            <a:ext cx="9512408" cy="763600"/>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400"/>
              <a:buFont typeface="Asap"/>
              <a:buNone/>
              <a:defRPr sz="3400" b="1" i="0" u="none" strike="noStrike" cap="none">
                <a:solidFill>
                  <a:schemeClr val="dk1"/>
                </a:solidFill>
                <a:latin typeface="Asap"/>
                <a:ea typeface="Asap"/>
                <a:cs typeface="Asap"/>
                <a:sym typeface="Asap"/>
              </a:defRPr>
            </a:lvl1pPr>
            <a:lvl2pPr marR="0" lvl="1"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2pPr>
            <a:lvl3pPr marR="0" lvl="2"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3pPr>
            <a:lvl4pPr marR="0" lvl="3"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4pPr>
            <a:lvl5pPr marR="0" lvl="4"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5pPr>
            <a:lvl6pPr marR="0" lvl="5"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6pPr>
            <a:lvl7pPr marR="0" lvl="6"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7pPr>
            <a:lvl8pPr marR="0" lvl="7"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8pPr>
            <a:lvl9pPr marR="0" lvl="8"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9pPr>
          </a:lstStyle>
          <a:p>
            <a:pPr marL="0" marR="0" lvl="0" indent="0" algn="r" defTabSz="1219170" rtl="1" eaLnBrk="1" fontAlgn="auto" latinLnBrk="0" hangingPunct="1">
              <a:lnSpc>
                <a:spcPct val="100000"/>
              </a:lnSpc>
              <a:spcBef>
                <a:spcPts val="0"/>
              </a:spcBef>
              <a:spcAft>
                <a:spcPts val="0"/>
              </a:spcAft>
              <a:buClr>
                <a:srgbClr val="4236A5"/>
              </a:buClr>
              <a:buSzPts val="3400"/>
              <a:buFont typeface="Asap"/>
              <a:buNone/>
              <a:tabLst/>
              <a:defRPr/>
            </a:pPr>
            <a:r>
              <a:rPr kumimoji="0" lang="fa-IR" sz="2800" b="0" i="0" u="none" strike="noStrike" kern="0" cap="none" spc="0" normalizeH="0" baseline="0" noProof="0" dirty="0">
                <a:ln>
                  <a:noFill/>
                </a:ln>
                <a:solidFill>
                  <a:srgbClr val="F4D7A6"/>
                </a:solidFill>
                <a:effectLst/>
                <a:uLnTx/>
                <a:uFillTx/>
                <a:latin typeface="Arial"/>
                <a:cs typeface="B Farnaz" panose="00000400000000000000" pitchFamily="2" charset="-78"/>
                <a:sym typeface="Asap"/>
              </a:rPr>
              <a:t>طبقه بندی پسماندهای پزشکی</a:t>
            </a:r>
            <a:endParaRPr kumimoji="0" sz="2800" b="0" i="0" u="none" strike="noStrike" kern="0" cap="none" spc="0" normalizeH="0" baseline="0" noProof="0" dirty="0">
              <a:ln>
                <a:noFill/>
              </a:ln>
              <a:solidFill>
                <a:srgbClr val="F4D7A6"/>
              </a:solidFill>
              <a:effectLst/>
              <a:uLnTx/>
              <a:uFillTx/>
              <a:latin typeface="Arial"/>
              <a:cs typeface="B Farnaz" panose="00000400000000000000" pitchFamily="2" charset="-78"/>
              <a:sym typeface="Asap"/>
            </a:endParaRPr>
          </a:p>
        </p:txBody>
      </p:sp>
      <p:sp>
        <p:nvSpPr>
          <p:cNvPr id="7" name="Content Placeholder 2">
            <a:extLst>
              <a:ext uri="{FF2B5EF4-FFF2-40B4-BE49-F238E27FC236}">
                <a16:creationId xmlns:a16="http://schemas.microsoft.com/office/drawing/2014/main" id="{28C0251B-BC55-47B4-B675-ECC130398A18}"/>
              </a:ext>
            </a:extLst>
          </p:cNvPr>
          <p:cNvSpPr txBox="1">
            <a:spLocks/>
          </p:cNvSpPr>
          <p:nvPr/>
        </p:nvSpPr>
        <p:spPr>
          <a:xfrm>
            <a:off x="838200" y="1801906"/>
            <a:ext cx="10515600" cy="437505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r" defTabSz="914400" rtl="1"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graphicFrame>
        <p:nvGraphicFramePr>
          <p:cNvPr id="2" name="Table 1">
            <a:extLst>
              <a:ext uri="{FF2B5EF4-FFF2-40B4-BE49-F238E27FC236}">
                <a16:creationId xmlns:a16="http://schemas.microsoft.com/office/drawing/2014/main" id="{2B0710D2-2E6B-4A60-A11E-D225FC264F3C}"/>
              </a:ext>
            </a:extLst>
          </p:cNvPr>
          <p:cNvGraphicFramePr>
            <a:graphicFrameLocks noGrp="1"/>
          </p:cNvGraphicFramePr>
          <p:nvPr>
            <p:extLst>
              <p:ext uri="{D42A27DB-BD31-4B8C-83A1-F6EECF244321}">
                <p14:modId xmlns:p14="http://schemas.microsoft.com/office/powerpoint/2010/main" val="1746735195"/>
              </p:ext>
            </p:extLst>
          </p:nvPr>
        </p:nvGraphicFramePr>
        <p:xfrm>
          <a:off x="838199" y="1519518"/>
          <a:ext cx="10515600" cy="4840625"/>
        </p:xfrm>
        <a:graphic>
          <a:graphicData uri="http://schemas.openxmlformats.org/drawingml/2006/table">
            <a:tbl>
              <a:tblPr firstRow="1" bandRow="1">
                <a:tableStyleId>{5C22544A-7EE6-4342-B048-85BDC9FD1C3A}</a:tableStyleId>
              </a:tblPr>
              <a:tblGrid>
                <a:gridCol w="8036916">
                  <a:extLst>
                    <a:ext uri="{9D8B030D-6E8A-4147-A177-3AD203B41FA5}">
                      <a16:colId xmlns:a16="http://schemas.microsoft.com/office/drawing/2014/main" val="1248694950"/>
                    </a:ext>
                  </a:extLst>
                </a:gridCol>
                <a:gridCol w="2478684">
                  <a:extLst>
                    <a:ext uri="{9D8B030D-6E8A-4147-A177-3AD203B41FA5}">
                      <a16:colId xmlns:a16="http://schemas.microsoft.com/office/drawing/2014/main" val="513635532"/>
                    </a:ext>
                  </a:extLst>
                </a:gridCol>
              </a:tblGrid>
              <a:tr h="378142">
                <a:tc>
                  <a:txBody>
                    <a:bodyPr/>
                    <a:lstStyle/>
                    <a:p>
                      <a:pPr algn="ctr" rtl="0">
                        <a:lnSpc>
                          <a:spcPct val="115000"/>
                        </a:lnSpc>
                        <a:spcAft>
                          <a:spcPts val="1000"/>
                        </a:spcAft>
                      </a:pPr>
                      <a:r>
                        <a:rPr lang="ar-SA" sz="1600" dirty="0">
                          <a:latin typeface="Calibri"/>
                          <a:ea typeface="Calibri"/>
                          <a:cs typeface="B Titr" pitchFamily="2" charset="-78"/>
                        </a:rPr>
                        <a:t>شرح و مثال</a:t>
                      </a:r>
                      <a:endParaRPr lang="en-US" sz="1600" dirty="0">
                        <a:latin typeface="Calibri"/>
                        <a:ea typeface="Calibri"/>
                        <a:cs typeface="B Titr" pitchFamily="2" charset="-78"/>
                      </a:endParaRPr>
                    </a:p>
                  </a:txBody>
                  <a:tcPr marL="68580" marR="68580" marT="0" marB="0" anchor="ctr"/>
                </a:tc>
                <a:tc>
                  <a:txBody>
                    <a:bodyPr/>
                    <a:lstStyle/>
                    <a:p>
                      <a:pPr algn="ctr" rtl="0">
                        <a:lnSpc>
                          <a:spcPct val="115000"/>
                        </a:lnSpc>
                        <a:spcAft>
                          <a:spcPts val="1000"/>
                        </a:spcAft>
                      </a:pPr>
                      <a:r>
                        <a:rPr lang="ar-SA" sz="1600" dirty="0">
                          <a:latin typeface="Calibri"/>
                          <a:ea typeface="Calibri"/>
                          <a:cs typeface="B Titr" pitchFamily="2" charset="-78"/>
                        </a:rPr>
                        <a:t>نام رده پسماند</a:t>
                      </a:r>
                      <a:endParaRPr lang="en-US" sz="1600" dirty="0">
                        <a:latin typeface="Calibri"/>
                        <a:ea typeface="Calibri"/>
                        <a:cs typeface="B Titr" pitchFamily="2" charset="-78"/>
                      </a:endParaRPr>
                    </a:p>
                  </a:txBody>
                  <a:tcPr marL="68580" marR="68580" marT="0" marB="0" anchor="ctr"/>
                </a:tc>
                <a:extLst>
                  <a:ext uri="{0D108BD9-81ED-4DB2-BD59-A6C34878D82A}">
                    <a16:rowId xmlns:a16="http://schemas.microsoft.com/office/drawing/2014/main" val="3809141264"/>
                  </a:ext>
                </a:extLst>
              </a:tr>
              <a:tr h="853097">
                <a:tc>
                  <a:txBody>
                    <a:bodyPr/>
                    <a:lstStyle/>
                    <a:p>
                      <a:pPr algn="r" rtl="1">
                        <a:lnSpc>
                          <a:spcPct val="115000"/>
                        </a:lnSpc>
                        <a:spcAft>
                          <a:spcPts val="1000"/>
                        </a:spcAft>
                      </a:pPr>
                      <a:r>
                        <a:rPr lang="ar-SA" sz="1600" b="1" i="0" u="none" strike="noStrike" cap="none" dirty="0">
                          <a:solidFill>
                            <a:srgbClr val="002060"/>
                          </a:solidFill>
                          <a:latin typeface="Calibri"/>
                          <a:ea typeface="Calibri"/>
                          <a:cs typeface="B Nazanin" panose="00000400000000000000" pitchFamily="2" charset="-78"/>
                          <a:sym typeface="Arial"/>
                        </a:rPr>
                        <a:t>پسماندهاي مظنون به داشتن عوامل زندة بيماريزا مانند محيطهاي كشت ميكروبي آزمايشگاه، پسماندهاي ناشي از جداسازي بيماران عفوني، بافتها ، (سواب آلوده) ، مواد يا تجهيزاتي كه با فرد مبتلا به بيماري عفوني تماس داشته اند و مواد دفع شده ازاين بيماران.</a:t>
                      </a:r>
                      <a:endParaRPr lang="en-US" sz="1600" b="1" i="0" u="none" strike="noStrike" cap="none" dirty="0">
                        <a:solidFill>
                          <a:srgbClr val="002060"/>
                        </a:solidFill>
                        <a:latin typeface="Calibri"/>
                        <a:ea typeface="Calibri"/>
                        <a:cs typeface="B Nazanin" panose="00000400000000000000" pitchFamily="2" charset="-78"/>
                        <a:sym typeface="Arial"/>
                      </a:endParaRPr>
                    </a:p>
                  </a:txBody>
                  <a:tcPr marL="68580" marR="68580" marT="0" marB="0" anchor="ctr"/>
                </a:tc>
                <a:tc>
                  <a:txBody>
                    <a:bodyPr/>
                    <a:lstStyle/>
                    <a:p>
                      <a:pPr algn="ctr" rtl="0">
                        <a:lnSpc>
                          <a:spcPct val="115000"/>
                        </a:lnSpc>
                        <a:spcAft>
                          <a:spcPts val="1000"/>
                        </a:spcAft>
                      </a:pPr>
                      <a:r>
                        <a:rPr lang="ar-SA" sz="1400" b="0" i="0" u="none" strike="noStrike" cap="none" dirty="0">
                          <a:solidFill>
                            <a:srgbClr val="002060"/>
                          </a:solidFill>
                          <a:latin typeface="Calibri"/>
                          <a:ea typeface="Calibri"/>
                          <a:cs typeface="B Titr" pitchFamily="2" charset="-78"/>
                          <a:sym typeface="Arial"/>
                        </a:rPr>
                        <a:t>پسماندهاي عفوني</a:t>
                      </a:r>
                      <a:endParaRPr lang="en-US" sz="1400" b="0" i="0" u="none" strike="noStrike" cap="none" dirty="0">
                        <a:solidFill>
                          <a:srgbClr val="002060"/>
                        </a:solidFill>
                        <a:latin typeface="Calibri"/>
                        <a:ea typeface="Calibri"/>
                        <a:cs typeface="B Titr" pitchFamily="2" charset="-78"/>
                        <a:sym typeface="Arial"/>
                      </a:endParaRPr>
                    </a:p>
                  </a:txBody>
                  <a:tcPr marL="68580" marR="68580" marT="0" marB="0" anchor="ctr"/>
                </a:tc>
                <a:extLst>
                  <a:ext uri="{0D108BD9-81ED-4DB2-BD59-A6C34878D82A}">
                    <a16:rowId xmlns:a16="http://schemas.microsoft.com/office/drawing/2014/main" val="3587377737"/>
                  </a:ext>
                </a:extLst>
              </a:tr>
              <a:tr h="390625">
                <a:tc>
                  <a:txBody>
                    <a:bodyPr/>
                    <a:lstStyle/>
                    <a:p>
                      <a:pPr algn="r" rtl="1">
                        <a:lnSpc>
                          <a:spcPct val="115000"/>
                        </a:lnSpc>
                        <a:spcAft>
                          <a:spcPts val="1000"/>
                        </a:spcAft>
                      </a:pPr>
                      <a:r>
                        <a:rPr lang="ar-SA" sz="1600" b="1" i="0" u="none" strike="noStrike" cap="none" dirty="0">
                          <a:solidFill>
                            <a:srgbClr val="002060"/>
                          </a:solidFill>
                          <a:latin typeface="Calibri"/>
                          <a:ea typeface="Calibri"/>
                          <a:cs typeface="B Nazanin" panose="00000400000000000000" pitchFamily="2" charset="-78"/>
                          <a:sym typeface="Arial"/>
                        </a:rPr>
                        <a:t>مانند بافتها و آبگونه هاي انساني، تكه هايي از بدن انسان، خون و ساير آبگونه هاي بدن، جنين.</a:t>
                      </a:r>
                      <a:endParaRPr lang="en-US" sz="1600" b="1" i="0" u="none" strike="noStrike" cap="none" dirty="0">
                        <a:solidFill>
                          <a:srgbClr val="002060"/>
                        </a:solidFill>
                        <a:latin typeface="Calibri"/>
                        <a:ea typeface="Calibri"/>
                        <a:cs typeface="B Nazanin" panose="00000400000000000000" pitchFamily="2" charset="-78"/>
                        <a:sym typeface="Arial"/>
                      </a:endParaRPr>
                    </a:p>
                  </a:txBody>
                  <a:tcPr marL="68580" marR="68580" marT="0" marB="0" anchor="ctr"/>
                </a:tc>
                <a:tc>
                  <a:txBody>
                    <a:bodyPr/>
                    <a:lstStyle/>
                    <a:p>
                      <a:pPr algn="ctr" rtl="0">
                        <a:lnSpc>
                          <a:spcPct val="115000"/>
                        </a:lnSpc>
                        <a:spcAft>
                          <a:spcPts val="1000"/>
                        </a:spcAft>
                      </a:pPr>
                      <a:r>
                        <a:rPr lang="ar-SA" sz="1400" b="0" i="0" u="none" strike="noStrike" cap="none" dirty="0">
                          <a:solidFill>
                            <a:srgbClr val="002060"/>
                          </a:solidFill>
                          <a:latin typeface="Calibri"/>
                          <a:ea typeface="Calibri"/>
                          <a:cs typeface="B Titr" pitchFamily="2" charset="-78"/>
                          <a:sym typeface="Arial"/>
                        </a:rPr>
                        <a:t>پسماندهاي آسيب شناسي</a:t>
                      </a:r>
                      <a:endParaRPr lang="en-US" sz="1400" b="0" i="0" u="none" strike="noStrike" cap="none" dirty="0">
                        <a:solidFill>
                          <a:srgbClr val="002060"/>
                        </a:solidFill>
                        <a:latin typeface="Calibri"/>
                        <a:ea typeface="Calibri"/>
                        <a:cs typeface="B Titr" pitchFamily="2" charset="-78"/>
                        <a:sym typeface="Arial"/>
                      </a:endParaRPr>
                    </a:p>
                  </a:txBody>
                  <a:tcPr marL="68580" marR="68580" marT="0" marB="0" anchor="ctr"/>
                </a:tc>
                <a:extLst>
                  <a:ext uri="{0D108BD9-81ED-4DB2-BD59-A6C34878D82A}">
                    <a16:rowId xmlns:a16="http://schemas.microsoft.com/office/drawing/2014/main" val="905050681"/>
                  </a:ext>
                </a:extLst>
              </a:tr>
              <a:tr h="378142">
                <a:tc>
                  <a:txBody>
                    <a:bodyPr/>
                    <a:lstStyle/>
                    <a:p>
                      <a:pPr algn="r" rtl="1">
                        <a:lnSpc>
                          <a:spcPct val="115000"/>
                        </a:lnSpc>
                        <a:spcAft>
                          <a:spcPts val="1000"/>
                        </a:spcAft>
                      </a:pPr>
                      <a:r>
                        <a:rPr lang="ar-SA" sz="1600" b="1" i="0" u="none" strike="noStrike" cap="none" dirty="0">
                          <a:solidFill>
                            <a:srgbClr val="002060"/>
                          </a:solidFill>
                          <a:latin typeface="Calibri"/>
                          <a:ea typeface="Calibri"/>
                          <a:cs typeface="B Nazanin" panose="00000400000000000000" pitchFamily="2" charset="-78"/>
                          <a:sym typeface="Arial"/>
                        </a:rPr>
                        <a:t>مانند سوزن تزريق، دستگاه</a:t>
                      </a:r>
                      <a:r>
                        <a:rPr lang="en-US" sz="1600" b="1" i="0" u="none" strike="noStrike" cap="none" dirty="0">
                          <a:solidFill>
                            <a:srgbClr val="002060"/>
                          </a:solidFill>
                          <a:latin typeface="Calibri"/>
                          <a:ea typeface="Calibri"/>
                          <a:cs typeface="B Nazanin" panose="00000400000000000000" pitchFamily="2" charset="-78"/>
                          <a:sym typeface="Arial"/>
                        </a:rPr>
                        <a:t>set)</a:t>
                      </a:r>
                      <a:r>
                        <a:rPr lang="ar-SA" sz="1600" b="1" i="0" u="none" strike="noStrike" cap="none" dirty="0">
                          <a:solidFill>
                            <a:srgbClr val="002060"/>
                          </a:solidFill>
                          <a:latin typeface="Calibri"/>
                          <a:ea typeface="Calibri"/>
                          <a:cs typeface="B Nazanin" panose="00000400000000000000" pitchFamily="2" charset="-78"/>
                          <a:sym typeface="Arial"/>
                        </a:rPr>
                        <a:t>) انفوزيون، تيغة چاقو، چاقو، تيغ، شيشه هاي شكسته.</a:t>
                      </a:r>
                      <a:endParaRPr lang="en-US" sz="1600" b="1" i="0" u="none" strike="noStrike" cap="none" dirty="0">
                        <a:solidFill>
                          <a:srgbClr val="002060"/>
                        </a:solidFill>
                        <a:latin typeface="Calibri"/>
                        <a:ea typeface="Calibri"/>
                        <a:cs typeface="B Nazanin" panose="00000400000000000000" pitchFamily="2" charset="-78"/>
                        <a:sym typeface="Arial"/>
                      </a:endParaRPr>
                    </a:p>
                  </a:txBody>
                  <a:tcPr marL="68580" marR="68580" marT="0" marB="0" anchor="ctr"/>
                </a:tc>
                <a:tc>
                  <a:txBody>
                    <a:bodyPr/>
                    <a:lstStyle/>
                    <a:p>
                      <a:pPr algn="ctr" rtl="0">
                        <a:lnSpc>
                          <a:spcPct val="115000"/>
                        </a:lnSpc>
                        <a:spcAft>
                          <a:spcPts val="1000"/>
                        </a:spcAft>
                      </a:pPr>
                      <a:r>
                        <a:rPr lang="ar-SA" sz="1400" b="0" i="0" u="none" strike="noStrike" cap="none" dirty="0">
                          <a:solidFill>
                            <a:srgbClr val="002060"/>
                          </a:solidFill>
                          <a:latin typeface="Calibri"/>
                          <a:ea typeface="Calibri"/>
                          <a:cs typeface="B Titr" pitchFamily="2" charset="-78"/>
                          <a:sym typeface="Arial"/>
                        </a:rPr>
                        <a:t>پسماندهاي تيز و برنده</a:t>
                      </a:r>
                      <a:endParaRPr lang="en-US" sz="1400" b="0" i="0" u="none" strike="noStrike" cap="none" dirty="0">
                        <a:solidFill>
                          <a:srgbClr val="002060"/>
                        </a:solidFill>
                        <a:latin typeface="Calibri"/>
                        <a:ea typeface="Calibri"/>
                        <a:cs typeface="B Titr" pitchFamily="2" charset="-78"/>
                        <a:sym typeface="Arial"/>
                      </a:endParaRPr>
                    </a:p>
                  </a:txBody>
                  <a:tcPr marL="68580" marR="68580" marT="0" marB="0" anchor="ctr"/>
                </a:tc>
                <a:extLst>
                  <a:ext uri="{0D108BD9-81ED-4DB2-BD59-A6C34878D82A}">
                    <a16:rowId xmlns:a16="http://schemas.microsoft.com/office/drawing/2014/main" val="1058847625"/>
                  </a:ext>
                </a:extLst>
              </a:tr>
              <a:tr h="568731">
                <a:tc>
                  <a:txBody>
                    <a:bodyPr/>
                    <a:lstStyle/>
                    <a:p>
                      <a:pPr algn="r" rtl="1">
                        <a:lnSpc>
                          <a:spcPct val="115000"/>
                        </a:lnSpc>
                        <a:spcAft>
                          <a:spcPts val="1000"/>
                        </a:spcAft>
                      </a:pPr>
                      <a:r>
                        <a:rPr lang="ar-SA" sz="1600" b="1" i="0" u="none" strike="noStrike" cap="none" dirty="0">
                          <a:solidFill>
                            <a:srgbClr val="002060"/>
                          </a:solidFill>
                          <a:latin typeface="Calibri"/>
                          <a:ea typeface="Calibri"/>
                          <a:cs typeface="B Nazanin" panose="00000400000000000000" pitchFamily="2" charset="-78"/>
                          <a:sym typeface="Arial"/>
                        </a:rPr>
                        <a:t>مانند داروهاي تاريخ گذشته يا غيرلازم (اقلامي كه  حاوي دارو يا اقلامي كه به دارو آلوده شده اند مانند قوطي ها و شيشه هاي دارويي)كه درصورت آزادشدن درمحيط براي محيط وانسان مضر باشد</a:t>
                      </a:r>
                      <a:endParaRPr lang="en-US" sz="1600" b="1" i="0" u="none" strike="noStrike" cap="none" dirty="0">
                        <a:solidFill>
                          <a:srgbClr val="002060"/>
                        </a:solidFill>
                        <a:latin typeface="Calibri"/>
                        <a:ea typeface="Calibri"/>
                        <a:cs typeface="B Nazanin" panose="00000400000000000000" pitchFamily="2" charset="-78"/>
                        <a:sym typeface="Arial"/>
                      </a:endParaRPr>
                    </a:p>
                  </a:txBody>
                  <a:tcPr marL="68580" marR="68580" marT="0" marB="0" anchor="ctr"/>
                </a:tc>
                <a:tc>
                  <a:txBody>
                    <a:bodyPr/>
                    <a:lstStyle/>
                    <a:p>
                      <a:pPr algn="ctr" rtl="0">
                        <a:lnSpc>
                          <a:spcPct val="115000"/>
                        </a:lnSpc>
                        <a:spcAft>
                          <a:spcPts val="1000"/>
                        </a:spcAft>
                      </a:pPr>
                      <a:r>
                        <a:rPr lang="ar-SA" sz="1400" b="0" i="0" u="none" strike="noStrike" cap="none" dirty="0">
                          <a:solidFill>
                            <a:srgbClr val="002060"/>
                          </a:solidFill>
                          <a:latin typeface="Calibri"/>
                          <a:ea typeface="Calibri"/>
                          <a:cs typeface="B Titr" pitchFamily="2" charset="-78"/>
                          <a:sym typeface="Arial"/>
                        </a:rPr>
                        <a:t>پسماندهاي دارويي خطرناك</a:t>
                      </a:r>
                      <a:endParaRPr lang="en-US" sz="1400" b="0" i="0" u="none" strike="noStrike" cap="none" dirty="0">
                        <a:solidFill>
                          <a:srgbClr val="002060"/>
                        </a:solidFill>
                        <a:latin typeface="Calibri"/>
                        <a:ea typeface="Calibri"/>
                        <a:cs typeface="B Titr" pitchFamily="2" charset="-78"/>
                        <a:sym typeface="Arial"/>
                      </a:endParaRPr>
                    </a:p>
                  </a:txBody>
                  <a:tcPr marL="68580" marR="68580" marT="0" marB="0" anchor="ctr"/>
                </a:tc>
                <a:extLst>
                  <a:ext uri="{0D108BD9-81ED-4DB2-BD59-A6C34878D82A}">
                    <a16:rowId xmlns:a16="http://schemas.microsoft.com/office/drawing/2014/main" val="1732952572"/>
                  </a:ext>
                </a:extLst>
              </a:tr>
              <a:tr h="568731">
                <a:tc>
                  <a:txBody>
                    <a:bodyPr/>
                    <a:lstStyle/>
                    <a:p>
                      <a:pPr algn="r" rtl="1">
                        <a:lnSpc>
                          <a:spcPct val="115000"/>
                        </a:lnSpc>
                        <a:spcAft>
                          <a:spcPts val="1000"/>
                        </a:spcAft>
                      </a:pPr>
                      <a:r>
                        <a:rPr lang="ar-SA" sz="1600" b="1" i="0" u="none" strike="noStrike" cap="none" dirty="0">
                          <a:solidFill>
                            <a:srgbClr val="002060"/>
                          </a:solidFill>
                          <a:latin typeface="Calibri"/>
                          <a:ea typeface="Calibri"/>
                          <a:cs typeface="B Nazanin" panose="00000400000000000000" pitchFamily="2" charset="-78"/>
                          <a:sym typeface="Arial"/>
                        </a:rPr>
                        <a:t>مانند پسماندهاي داراي موادي با خصوصيات سمي براي ژن ها، از جمله پسماندهاي داراي داروهاي سايتوتوكسيك(كه بيشتر در درمان سرطان به كار مي روند)، و مواد شيميايي سمي براي ژن ها.</a:t>
                      </a:r>
                      <a:endParaRPr lang="en-US" sz="1600" b="1" i="0" u="none" strike="noStrike" cap="none" dirty="0">
                        <a:solidFill>
                          <a:srgbClr val="002060"/>
                        </a:solidFill>
                        <a:latin typeface="Calibri"/>
                        <a:ea typeface="Calibri"/>
                        <a:cs typeface="B Nazanin" panose="00000400000000000000" pitchFamily="2" charset="-78"/>
                        <a:sym typeface="Arial"/>
                      </a:endParaRPr>
                    </a:p>
                  </a:txBody>
                  <a:tcPr marL="68580" marR="68580" marT="0" marB="0" anchor="ctr"/>
                </a:tc>
                <a:tc>
                  <a:txBody>
                    <a:bodyPr/>
                    <a:lstStyle/>
                    <a:p>
                      <a:pPr algn="ctr" rtl="0">
                        <a:lnSpc>
                          <a:spcPct val="115000"/>
                        </a:lnSpc>
                        <a:spcAft>
                          <a:spcPts val="1000"/>
                        </a:spcAft>
                      </a:pPr>
                      <a:r>
                        <a:rPr lang="ar-SA" sz="1400" b="0" i="0" u="none" strike="noStrike" cap="none" dirty="0">
                          <a:solidFill>
                            <a:srgbClr val="002060"/>
                          </a:solidFill>
                          <a:latin typeface="Calibri"/>
                          <a:ea typeface="Calibri"/>
                          <a:cs typeface="B Titr" pitchFamily="2" charset="-78"/>
                          <a:sym typeface="Arial"/>
                        </a:rPr>
                        <a:t>پسماندهاي ژنوتوكسيك</a:t>
                      </a:r>
                      <a:endParaRPr lang="en-US" sz="1400" b="0" i="0" u="none" strike="noStrike" cap="none" dirty="0">
                        <a:solidFill>
                          <a:srgbClr val="002060"/>
                        </a:solidFill>
                        <a:latin typeface="Calibri"/>
                        <a:ea typeface="Calibri"/>
                        <a:cs typeface="B Titr" pitchFamily="2" charset="-78"/>
                        <a:sym typeface="Arial"/>
                      </a:endParaRPr>
                    </a:p>
                  </a:txBody>
                  <a:tcPr marL="68580" marR="68580" marT="0" marB="0" anchor="ctr"/>
                </a:tc>
                <a:extLst>
                  <a:ext uri="{0D108BD9-81ED-4DB2-BD59-A6C34878D82A}">
                    <a16:rowId xmlns:a16="http://schemas.microsoft.com/office/drawing/2014/main" val="646146638"/>
                  </a:ext>
                </a:extLst>
              </a:tr>
              <a:tr h="568731">
                <a:tc>
                  <a:txBody>
                    <a:bodyPr/>
                    <a:lstStyle/>
                    <a:p>
                      <a:pPr algn="r" rtl="1">
                        <a:lnSpc>
                          <a:spcPct val="115000"/>
                        </a:lnSpc>
                        <a:spcAft>
                          <a:spcPts val="1000"/>
                        </a:spcAft>
                      </a:pPr>
                      <a:r>
                        <a:rPr lang="ar-SA" sz="1600" b="1" i="0" u="none" strike="noStrike" cap="none" dirty="0">
                          <a:solidFill>
                            <a:srgbClr val="002060"/>
                          </a:solidFill>
                          <a:latin typeface="Calibri"/>
                          <a:ea typeface="Calibri"/>
                          <a:cs typeface="B Nazanin" panose="00000400000000000000" pitchFamily="2" charset="-78"/>
                          <a:sym typeface="Arial"/>
                        </a:rPr>
                        <a:t>كه محتوي موادشيميايي مانند معرفهاي آزمايشگاهي، داروي ثبوت و ظهور فيلم، مواد ضدعفوني كننده و گندزداي تاريخ گذشته يا غيرلازم، و حلالها مي باشند. كه درصورت آزادشدن درمحيط براي محيط وانسان مضر باشد</a:t>
                      </a:r>
                      <a:endParaRPr lang="en-US" sz="1600" b="1" i="0" u="none" strike="noStrike" cap="none" dirty="0">
                        <a:solidFill>
                          <a:srgbClr val="002060"/>
                        </a:solidFill>
                        <a:latin typeface="Calibri"/>
                        <a:ea typeface="Calibri"/>
                        <a:cs typeface="B Nazanin" panose="00000400000000000000" pitchFamily="2" charset="-78"/>
                        <a:sym typeface="Arial"/>
                      </a:endParaRPr>
                    </a:p>
                  </a:txBody>
                  <a:tcPr marL="68580" marR="68580" marT="0" marB="0" anchor="ctr"/>
                </a:tc>
                <a:tc>
                  <a:txBody>
                    <a:bodyPr/>
                    <a:lstStyle/>
                    <a:p>
                      <a:pPr algn="ctr" rtl="0">
                        <a:lnSpc>
                          <a:spcPct val="115000"/>
                        </a:lnSpc>
                        <a:spcAft>
                          <a:spcPts val="1000"/>
                        </a:spcAft>
                      </a:pPr>
                      <a:r>
                        <a:rPr lang="ar-SA" sz="1400" b="0" i="0" u="none" strike="noStrike" cap="none" dirty="0">
                          <a:solidFill>
                            <a:srgbClr val="002060"/>
                          </a:solidFill>
                          <a:latin typeface="Calibri"/>
                          <a:ea typeface="Calibri"/>
                          <a:cs typeface="B Titr" pitchFamily="2" charset="-78"/>
                          <a:sym typeface="Arial"/>
                        </a:rPr>
                        <a:t>پسماندهاي شيميايي خطرناك</a:t>
                      </a:r>
                      <a:endParaRPr lang="en-US" sz="1400" b="0" i="0" u="none" strike="noStrike" cap="none" dirty="0">
                        <a:solidFill>
                          <a:srgbClr val="002060"/>
                        </a:solidFill>
                        <a:latin typeface="Calibri"/>
                        <a:ea typeface="Calibri"/>
                        <a:cs typeface="B Titr" pitchFamily="2" charset="-78"/>
                        <a:sym typeface="Arial"/>
                      </a:endParaRPr>
                    </a:p>
                  </a:txBody>
                  <a:tcPr marL="68580" marR="68580" marT="0" marB="0" anchor="ctr"/>
                </a:tc>
                <a:extLst>
                  <a:ext uri="{0D108BD9-81ED-4DB2-BD59-A6C34878D82A}">
                    <a16:rowId xmlns:a16="http://schemas.microsoft.com/office/drawing/2014/main" val="3188210427"/>
                  </a:ext>
                </a:extLst>
              </a:tr>
              <a:tr h="378142">
                <a:tc>
                  <a:txBody>
                    <a:bodyPr/>
                    <a:lstStyle/>
                    <a:p>
                      <a:pPr marL="0" marR="0" lvl="0" indent="0" algn="r" defTabSz="914400" rtl="0" eaLnBrk="1" fontAlgn="auto" latinLnBrk="0" hangingPunct="1">
                        <a:lnSpc>
                          <a:spcPct val="115000"/>
                        </a:lnSpc>
                        <a:spcBef>
                          <a:spcPts val="0"/>
                        </a:spcBef>
                        <a:spcAft>
                          <a:spcPts val="1000"/>
                        </a:spcAft>
                        <a:buClr>
                          <a:srgbClr val="000000"/>
                        </a:buClr>
                        <a:buSzTx/>
                        <a:buFont typeface="Arial"/>
                        <a:buNone/>
                        <a:tabLst/>
                        <a:defRPr/>
                      </a:pPr>
                      <a:r>
                        <a:rPr lang="ar-SA" sz="1600" b="1" i="0" u="none" strike="noStrike" cap="none" dirty="0">
                          <a:solidFill>
                            <a:srgbClr val="002060"/>
                          </a:solidFill>
                          <a:latin typeface="Calibri"/>
                          <a:ea typeface="Calibri"/>
                          <a:cs typeface="B Nazanin" panose="00000400000000000000" pitchFamily="2" charset="-78"/>
                          <a:sym typeface="Arial"/>
                        </a:rPr>
                        <a:t>مانندباتري ها، ترمومترهاي شكسته،وسايل داراي جيوه براي اندازه گيري فشار خون، و ..</a:t>
                      </a:r>
                      <a:endParaRPr lang="en-US" sz="1600" b="1" i="0" u="none" strike="noStrike" cap="none" dirty="0">
                        <a:solidFill>
                          <a:srgbClr val="002060"/>
                        </a:solidFill>
                        <a:latin typeface="Calibri"/>
                        <a:ea typeface="Calibri"/>
                        <a:cs typeface="B Nazanin" panose="00000400000000000000" pitchFamily="2" charset="-78"/>
                        <a:sym typeface="Arial"/>
                      </a:endParaRPr>
                    </a:p>
                  </a:txBody>
                  <a:tcPr marL="68580" marR="68580" marT="0" marB="0" anchor="ctr"/>
                </a:tc>
                <a:tc>
                  <a:txBody>
                    <a:bodyPr/>
                    <a:lstStyle/>
                    <a:p>
                      <a:pPr algn="ctr" rtl="0">
                        <a:lnSpc>
                          <a:spcPct val="115000"/>
                        </a:lnSpc>
                        <a:spcAft>
                          <a:spcPts val="1000"/>
                        </a:spcAft>
                      </a:pPr>
                      <a:r>
                        <a:rPr lang="ar-SA" sz="1400" b="0" i="0" u="none" strike="noStrike" cap="none" dirty="0">
                          <a:solidFill>
                            <a:srgbClr val="002060"/>
                          </a:solidFill>
                          <a:latin typeface="Calibri"/>
                          <a:ea typeface="Calibri"/>
                          <a:cs typeface="B Titr" pitchFamily="2" charset="-78"/>
                          <a:sym typeface="Arial"/>
                        </a:rPr>
                        <a:t>پسماندهاي داراي فلزات سنگين</a:t>
                      </a:r>
                      <a:endParaRPr lang="en-US" sz="1400" b="0" i="0" u="none" strike="noStrike" cap="none" dirty="0">
                        <a:solidFill>
                          <a:srgbClr val="002060"/>
                        </a:solidFill>
                        <a:latin typeface="Calibri"/>
                        <a:ea typeface="Calibri"/>
                        <a:cs typeface="B Titr" pitchFamily="2" charset="-78"/>
                        <a:sym typeface="Arial"/>
                      </a:endParaRPr>
                    </a:p>
                  </a:txBody>
                  <a:tcPr marL="68580" marR="68580" marT="0" marB="0" anchor="ctr"/>
                </a:tc>
                <a:extLst>
                  <a:ext uri="{0D108BD9-81ED-4DB2-BD59-A6C34878D82A}">
                    <a16:rowId xmlns:a16="http://schemas.microsoft.com/office/drawing/2014/main" val="3305017706"/>
                  </a:ext>
                </a:extLst>
              </a:tr>
              <a:tr h="378142">
                <a:tc>
                  <a:txBody>
                    <a:bodyPr/>
                    <a:lstStyle/>
                    <a:p>
                      <a:pPr algn="r" rtl="0">
                        <a:lnSpc>
                          <a:spcPct val="115000"/>
                        </a:lnSpc>
                        <a:spcAft>
                          <a:spcPts val="1000"/>
                        </a:spcAft>
                      </a:pPr>
                      <a:r>
                        <a:rPr lang="ar-SA" sz="1600" b="1" i="0" u="none" strike="noStrike" cap="none" dirty="0">
                          <a:solidFill>
                            <a:srgbClr val="002060"/>
                          </a:solidFill>
                          <a:latin typeface="Calibri"/>
                          <a:ea typeface="Calibri"/>
                          <a:cs typeface="B Nazanin" panose="00000400000000000000" pitchFamily="2" charset="-78"/>
                          <a:sym typeface="Arial"/>
                        </a:rPr>
                        <a:t>مانند سيلندرهاي گازها، كارتريج گاز، و قوطي هاي افشان</a:t>
                      </a:r>
                      <a:endParaRPr lang="en-US" sz="1600" b="1" i="0" u="none" strike="noStrike" cap="none" dirty="0">
                        <a:solidFill>
                          <a:srgbClr val="002060"/>
                        </a:solidFill>
                        <a:latin typeface="Calibri"/>
                        <a:ea typeface="Calibri"/>
                        <a:cs typeface="B Nazanin" panose="00000400000000000000" pitchFamily="2" charset="-78"/>
                        <a:sym typeface="Arial"/>
                      </a:endParaRPr>
                    </a:p>
                  </a:txBody>
                  <a:tcPr marL="68580" marR="68580" marT="0" marB="0" anchor="ctr"/>
                </a:tc>
                <a:tc>
                  <a:txBody>
                    <a:bodyPr/>
                    <a:lstStyle/>
                    <a:p>
                      <a:pPr algn="ctr" rtl="0">
                        <a:lnSpc>
                          <a:spcPct val="115000"/>
                        </a:lnSpc>
                        <a:spcAft>
                          <a:spcPts val="1000"/>
                        </a:spcAft>
                      </a:pPr>
                      <a:r>
                        <a:rPr lang="ar-SA" sz="1400" b="0" i="0" u="none" strike="noStrike" cap="none" dirty="0">
                          <a:solidFill>
                            <a:srgbClr val="002060"/>
                          </a:solidFill>
                          <a:latin typeface="Calibri"/>
                          <a:ea typeface="Calibri"/>
                          <a:cs typeface="B Titr" pitchFamily="2" charset="-78"/>
                          <a:sym typeface="Arial"/>
                        </a:rPr>
                        <a:t>ظرفهاي تحت فشار</a:t>
                      </a:r>
                      <a:endParaRPr lang="en-US" sz="1400" b="0" i="0" u="none" strike="noStrike" cap="none" dirty="0">
                        <a:solidFill>
                          <a:srgbClr val="002060"/>
                        </a:solidFill>
                        <a:latin typeface="Calibri"/>
                        <a:ea typeface="Calibri"/>
                        <a:cs typeface="B Titr" pitchFamily="2" charset="-78"/>
                        <a:sym typeface="Arial"/>
                      </a:endParaRPr>
                    </a:p>
                  </a:txBody>
                  <a:tcPr marL="68580" marR="68580" marT="0" marB="0" anchor="ctr"/>
                </a:tc>
                <a:extLst>
                  <a:ext uri="{0D108BD9-81ED-4DB2-BD59-A6C34878D82A}">
                    <a16:rowId xmlns:a16="http://schemas.microsoft.com/office/drawing/2014/main" val="4245206012"/>
                  </a:ext>
                </a:extLst>
              </a:tr>
              <a:tr h="378142">
                <a:tc>
                  <a:txBody>
                    <a:bodyPr/>
                    <a:lstStyle/>
                    <a:p>
                      <a:pPr algn="r" rtl="0">
                        <a:lnSpc>
                          <a:spcPct val="115000"/>
                        </a:lnSpc>
                        <a:spcAft>
                          <a:spcPts val="1000"/>
                        </a:spcAft>
                      </a:pPr>
                      <a:r>
                        <a:rPr lang="ar-SA" sz="1600" b="1" i="0" u="none" strike="noStrike" cap="none" dirty="0">
                          <a:solidFill>
                            <a:srgbClr val="002060"/>
                          </a:solidFill>
                          <a:latin typeface="Calibri"/>
                          <a:ea typeface="Calibri"/>
                          <a:cs typeface="B Nazanin" panose="00000400000000000000" pitchFamily="2" charset="-78"/>
                          <a:sym typeface="Arial"/>
                        </a:rPr>
                        <a:t>شامل مقررات خاص خود مي شود و از شمول اين ضوابط خارج است</a:t>
                      </a:r>
                      <a:endParaRPr lang="en-US" sz="1600" b="1" i="0" u="none" strike="noStrike" cap="none" dirty="0">
                        <a:solidFill>
                          <a:srgbClr val="002060"/>
                        </a:solidFill>
                        <a:latin typeface="Calibri"/>
                        <a:ea typeface="Calibri"/>
                        <a:cs typeface="B Nazanin" panose="00000400000000000000" pitchFamily="2" charset="-78"/>
                        <a:sym typeface="Arial"/>
                      </a:endParaRPr>
                    </a:p>
                  </a:txBody>
                  <a:tcPr marL="68580" marR="68580" marT="0" marB="0" anchor="ctr"/>
                </a:tc>
                <a:tc>
                  <a:txBody>
                    <a:bodyPr/>
                    <a:lstStyle/>
                    <a:p>
                      <a:pPr algn="ctr" rtl="0">
                        <a:lnSpc>
                          <a:spcPct val="115000"/>
                        </a:lnSpc>
                        <a:spcAft>
                          <a:spcPts val="1000"/>
                        </a:spcAft>
                      </a:pPr>
                      <a:r>
                        <a:rPr lang="ar-SA" sz="1400" b="0" i="0" u="none" strike="noStrike" cap="none" dirty="0">
                          <a:solidFill>
                            <a:srgbClr val="002060"/>
                          </a:solidFill>
                          <a:latin typeface="Calibri"/>
                          <a:ea typeface="Calibri"/>
                          <a:cs typeface="B Titr" pitchFamily="2" charset="-78"/>
                          <a:sym typeface="Arial"/>
                        </a:rPr>
                        <a:t>پسماندهاي پرتوساز</a:t>
                      </a:r>
                      <a:endParaRPr lang="en-US" sz="1400" b="0" i="0" u="none" strike="noStrike" cap="none" dirty="0">
                        <a:solidFill>
                          <a:srgbClr val="002060"/>
                        </a:solidFill>
                        <a:latin typeface="Calibri"/>
                        <a:ea typeface="Calibri"/>
                        <a:cs typeface="B Titr" pitchFamily="2" charset="-78"/>
                        <a:sym typeface="Arial"/>
                      </a:endParaRPr>
                    </a:p>
                  </a:txBody>
                  <a:tcPr marL="68580" marR="68580" marT="0" marB="0" anchor="ctr"/>
                </a:tc>
                <a:extLst>
                  <a:ext uri="{0D108BD9-81ED-4DB2-BD59-A6C34878D82A}">
                    <a16:rowId xmlns:a16="http://schemas.microsoft.com/office/drawing/2014/main" val="1181745524"/>
                  </a:ext>
                </a:extLst>
              </a:tr>
            </a:tbl>
          </a:graphicData>
        </a:graphic>
      </p:graphicFrame>
    </p:spTree>
    <p:extLst>
      <p:ext uri="{BB962C8B-B14F-4D97-AF65-F5344CB8AC3E}">
        <p14:creationId xmlns:p14="http://schemas.microsoft.com/office/powerpoint/2010/main" val="28871080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6068;p64">
            <a:extLst>
              <a:ext uri="{FF2B5EF4-FFF2-40B4-BE49-F238E27FC236}">
                <a16:creationId xmlns:a16="http://schemas.microsoft.com/office/drawing/2014/main" id="{4C263B9A-72E1-4273-9B2A-7EF94E1FC3A6}"/>
              </a:ext>
            </a:extLst>
          </p:cNvPr>
          <p:cNvSpPr txBox="1">
            <a:spLocks noGrp="1"/>
          </p:cNvSpPr>
          <p:nvPr/>
        </p:nvSpPr>
        <p:spPr>
          <a:xfrm>
            <a:off x="1163191" y="492654"/>
            <a:ext cx="9512408" cy="763600"/>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400"/>
              <a:buFont typeface="Asap"/>
              <a:buNone/>
              <a:defRPr sz="3400" b="1" i="0" u="none" strike="noStrike" cap="none">
                <a:solidFill>
                  <a:schemeClr val="dk1"/>
                </a:solidFill>
                <a:latin typeface="Asap"/>
                <a:ea typeface="Asap"/>
                <a:cs typeface="Asap"/>
                <a:sym typeface="Asap"/>
              </a:defRPr>
            </a:lvl1pPr>
            <a:lvl2pPr marR="0" lvl="1"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2pPr>
            <a:lvl3pPr marR="0" lvl="2"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3pPr>
            <a:lvl4pPr marR="0" lvl="3"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4pPr>
            <a:lvl5pPr marR="0" lvl="4"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5pPr>
            <a:lvl6pPr marR="0" lvl="5"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6pPr>
            <a:lvl7pPr marR="0" lvl="6"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7pPr>
            <a:lvl8pPr marR="0" lvl="7"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8pPr>
            <a:lvl9pPr marR="0" lvl="8"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9pPr>
          </a:lstStyle>
          <a:p>
            <a:pPr marL="0" marR="0" lvl="0" indent="0" algn="r" defTabSz="1219170" rtl="1" eaLnBrk="1" fontAlgn="auto" latinLnBrk="0" hangingPunct="1">
              <a:lnSpc>
                <a:spcPct val="100000"/>
              </a:lnSpc>
              <a:spcBef>
                <a:spcPts val="0"/>
              </a:spcBef>
              <a:spcAft>
                <a:spcPts val="0"/>
              </a:spcAft>
              <a:buClr>
                <a:srgbClr val="4236A5"/>
              </a:buClr>
              <a:buSzPts val="3400"/>
              <a:buFont typeface="Asap"/>
              <a:buNone/>
              <a:tabLst/>
              <a:defRPr/>
            </a:pPr>
            <a:r>
              <a:rPr lang="fa-IR" sz="2800" b="0" kern="0" dirty="0">
                <a:solidFill>
                  <a:srgbClr val="F4D7A6"/>
                </a:solidFill>
                <a:latin typeface="Arial"/>
                <a:cs typeface="B Farnaz" panose="00000400000000000000" pitchFamily="2" charset="-78"/>
              </a:rPr>
              <a:t>الف-6-4-1-ممنوعيت بازيافت پسماند پزشكي مطابق قانون مديريت پسماند در بيمارستان رعايت مي‏شود.( سطح یک)</a:t>
            </a:r>
            <a:endParaRPr kumimoji="0" sz="2800" b="0" i="0" u="none" strike="noStrike" kern="0" cap="none" spc="0" normalizeH="0" baseline="0" noProof="0" dirty="0">
              <a:ln>
                <a:noFill/>
              </a:ln>
              <a:solidFill>
                <a:srgbClr val="F4D7A6"/>
              </a:solidFill>
              <a:effectLst/>
              <a:uLnTx/>
              <a:uFillTx/>
              <a:latin typeface="Arial"/>
              <a:cs typeface="B Farnaz" panose="00000400000000000000" pitchFamily="2" charset="-78"/>
              <a:sym typeface="Asap"/>
            </a:endParaRPr>
          </a:p>
        </p:txBody>
      </p:sp>
      <p:sp>
        <p:nvSpPr>
          <p:cNvPr id="7" name="Content Placeholder 2">
            <a:extLst>
              <a:ext uri="{FF2B5EF4-FFF2-40B4-BE49-F238E27FC236}">
                <a16:creationId xmlns:a16="http://schemas.microsoft.com/office/drawing/2014/main" id="{28C0251B-BC55-47B4-B675-ECC130398A18}"/>
              </a:ext>
            </a:extLst>
          </p:cNvPr>
          <p:cNvSpPr txBox="1">
            <a:spLocks/>
          </p:cNvSpPr>
          <p:nvPr/>
        </p:nvSpPr>
        <p:spPr>
          <a:xfrm>
            <a:off x="838200" y="1801906"/>
            <a:ext cx="10515600" cy="437505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r" defTabSz="914400" rtl="1"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9" name="TextBox 8">
            <a:extLst>
              <a:ext uri="{FF2B5EF4-FFF2-40B4-BE49-F238E27FC236}">
                <a16:creationId xmlns:a16="http://schemas.microsoft.com/office/drawing/2014/main" id="{453E4C7B-DFC6-4A2B-A11C-2B9B5ED3BF3E}"/>
              </a:ext>
            </a:extLst>
          </p:cNvPr>
          <p:cNvSpPr txBox="1"/>
          <p:nvPr/>
        </p:nvSpPr>
        <p:spPr>
          <a:xfrm>
            <a:off x="838200" y="1675995"/>
            <a:ext cx="10672482" cy="4095993"/>
          </a:xfrm>
          <a:prstGeom prst="rect">
            <a:avLst/>
          </a:prstGeom>
          <a:noFill/>
        </p:spPr>
        <p:txBody>
          <a:bodyPr wrap="square">
            <a:spAutoFit/>
          </a:bodyPr>
          <a:lstStyle/>
          <a:p>
            <a:pPr marL="0" marR="0" lvl="0" indent="0" algn="r"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lang="fa-IR" sz="1700" b="1" dirty="0">
                <a:solidFill>
                  <a:srgbClr val="000000"/>
                </a:solidFill>
                <a:latin typeface="Arial" panose="020B0604020202020204" pitchFamily="34" charset="0"/>
                <a:cs typeface="B Nazanin" panose="00000400000000000000" pitchFamily="2" charset="-78"/>
              </a:rPr>
              <a:t>ماده 13 قانون مدیریت پسماند مخلوط کردن پسماندهای پزشکی با سایر پسماندها و تخلیه آنها در محیط و یا فروش ، استفاده و بازیافت این نوع پسماندها ممنوع است.</a:t>
            </a:r>
          </a:p>
          <a:p>
            <a:pPr marL="342900" marR="0" lvl="0" indent="-342900" algn="r" defTabSz="914400" rtl="1"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fa-IR" sz="1700" b="1" dirty="0">
                <a:solidFill>
                  <a:srgbClr val="000000"/>
                </a:solidFill>
                <a:latin typeface="Arial" panose="020B0604020202020204" pitchFamily="34" charset="0"/>
                <a:cs typeface="B Nazanin" panose="00000400000000000000" pitchFamily="2" charset="-78"/>
              </a:rPr>
              <a:t>نظارت مستمر بر مراحل مدیریت پسماند  از مرحله تولید تا بی خطر سازی و دفع در خصوص عدم ورود به فرایندهای بازیافت(چگونگی انجام کار و پیش بینی روش های موثر) </a:t>
            </a:r>
            <a:r>
              <a:rPr lang="fa-IR" sz="2000" dirty="0">
                <a:solidFill>
                  <a:srgbClr val="FF0000"/>
                </a:solidFill>
                <a:latin typeface="BNazaninBold"/>
                <a:cs typeface="B Nazanin" panose="00000400000000000000" pitchFamily="2" charset="-78"/>
              </a:rPr>
              <a:t>6/5 امتیاز</a:t>
            </a:r>
            <a:endParaRPr lang="en-US" sz="2000" dirty="0">
              <a:solidFill>
                <a:srgbClr val="FF0000"/>
              </a:solidFill>
              <a:latin typeface="BNazaninBold"/>
              <a:cs typeface="B Nazanin" panose="00000400000000000000" pitchFamily="2" charset="-78"/>
            </a:endParaRPr>
          </a:p>
          <a:p>
            <a:pPr marL="342900" marR="0" lvl="0" indent="-342900" algn="r" defTabSz="914400" rtl="1"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fa-IR" sz="1700" b="1" dirty="0">
                <a:solidFill>
                  <a:srgbClr val="000000"/>
                </a:solidFill>
                <a:latin typeface="Arial" panose="020B0604020202020204" pitchFamily="34" charset="0"/>
                <a:cs typeface="B Nazanin" panose="00000400000000000000" pitchFamily="2" charset="-78"/>
              </a:rPr>
              <a:t>عدم بازیافت  هر گونه پسماند پزشکی در بیمارستان </a:t>
            </a:r>
            <a:r>
              <a:rPr lang="fa-IR" sz="2000" dirty="0">
                <a:solidFill>
                  <a:srgbClr val="FF0000"/>
                </a:solidFill>
                <a:latin typeface="BNazaninBold"/>
                <a:cs typeface="B Nazanin" panose="00000400000000000000" pitchFamily="2" charset="-78"/>
              </a:rPr>
              <a:t>3/5 امتیاز</a:t>
            </a:r>
          </a:p>
          <a:p>
            <a:pPr marL="0" marR="0" lvl="0" indent="0" algn="r"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lang="fa-IR" sz="1700" b="1" dirty="0">
                <a:solidFill>
                  <a:srgbClr val="000000"/>
                </a:solidFill>
                <a:latin typeface="Arial" panose="020B0604020202020204" pitchFamily="34" charset="0"/>
                <a:cs typeface="B Nazanin" panose="00000400000000000000" pitchFamily="2" charset="-78"/>
              </a:rPr>
              <a:t>نظارت  توسط کارشناس بهداشت با مشارکت سایر مدیران و مسئولان</a:t>
            </a:r>
          </a:p>
          <a:p>
            <a:pPr marL="0" marR="0" lvl="0" indent="0" algn="r"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endParaRPr lang="fa-IR" sz="1700" b="1" dirty="0">
              <a:solidFill>
                <a:srgbClr val="000000"/>
              </a:solidFill>
              <a:latin typeface="Arial" panose="020B0604020202020204" pitchFamily="34" charset="0"/>
              <a:cs typeface="B Nazanin" panose="00000400000000000000" pitchFamily="2" charset="-78"/>
            </a:endParaRPr>
          </a:p>
          <a:p>
            <a:pPr marR="0" lvl="0" algn="r" defTabSz="914400" rtl="1" eaLnBrk="1" fontAlgn="auto" latinLnBrk="0" hangingPunct="1">
              <a:lnSpc>
                <a:spcPct val="90000"/>
              </a:lnSpc>
              <a:spcBef>
                <a:spcPts val="1000"/>
              </a:spcBef>
              <a:spcAft>
                <a:spcPts val="0"/>
              </a:spcAft>
              <a:buClrTx/>
              <a:buSzTx/>
              <a:tabLst/>
              <a:defRPr/>
            </a:pPr>
            <a:r>
              <a:rPr lang="fa-IR" b="1" dirty="0">
                <a:solidFill>
                  <a:srgbClr val="00B0F0"/>
                </a:solidFill>
                <a:latin typeface="BNazaninBold"/>
                <a:cs typeface="B Titr" panose="00000700000000000000" pitchFamily="2" charset="-78"/>
              </a:rPr>
              <a:t>روش کار:</a:t>
            </a:r>
          </a:p>
          <a:p>
            <a:pPr algn="r" rtl="1">
              <a:lnSpc>
                <a:spcPct val="90000"/>
              </a:lnSpc>
              <a:spcBef>
                <a:spcPts val="1000"/>
              </a:spcBef>
              <a:defRPr/>
            </a:pPr>
            <a:r>
              <a:rPr lang="fa-IR" b="1" dirty="0">
                <a:solidFill>
                  <a:srgbClr val="00B0F0"/>
                </a:solidFill>
                <a:latin typeface="BNazaninBold"/>
                <a:cs typeface="B Titr" panose="00000700000000000000" pitchFamily="2" charset="-78"/>
              </a:rPr>
              <a:t>عدم بازیافت پسماند پزشکی مطابق ماده 13 قانون مدیریت پسماند در بیمارستان در </a:t>
            </a:r>
            <a:r>
              <a:rPr lang="fa-IR" b="1" u="sng" dirty="0">
                <a:solidFill>
                  <a:schemeClr val="accent6">
                    <a:lumMod val="75000"/>
                  </a:schemeClr>
                </a:solidFill>
                <a:latin typeface="BNazaninBold"/>
                <a:cs typeface="B Titr" panose="00000700000000000000" pitchFamily="2" charset="-78"/>
              </a:rPr>
              <a:t>محل اتاقك موقت پسماند و سایر محل های احتمالی بررسی  می شود .</a:t>
            </a:r>
          </a:p>
          <a:p>
            <a:pPr marL="0" marR="0" lvl="0" indent="0" algn="r"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endParaRPr lang="fa-IR" b="1" dirty="0">
              <a:solidFill>
                <a:srgbClr val="00B0F0"/>
              </a:solidFill>
              <a:latin typeface="BNazaninBold"/>
              <a:cs typeface="B Titr" panose="00000700000000000000" pitchFamily="2" charset="-78"/>
            </a:endParaRPr>
          </a:p>
          <a:p>
            <a:pPr marL="0" marR="0" lvl="0" indent="0" algn="r"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endParaRPr lang="en-US" b="1" dirty="0">
              <a:solidFill>
                <a:srgbClr val="00B0F0"/>
              </a:solidFill>
              <a:latin typeface="BNazaninBold"/>
              <a:cs typeface="B Titr" panose="00000700000000000000" pitchFamily="2" charset="-78"/>
            </a:endParaRPr>
          </a:p>
        </p:txBody>
      </p:sp>
    </p:spTree>
    <p:extLst>
      <p:ext uri="{BB962C8B-B14F-4D97-AF65-F5344CB8AC3E}">
        <p14:creationId xmlns:p14="http://schemas.microsoft.com/office/powerpoint/2010/main" val="18493692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6068;p64">
            <a:extLst>
              <a:ext uri="{FF2B5EF4-FFF2-40B4-BE49-F238E27FC236}">
                <a16:creationId xmlns:a16="http://schemas.microsoft.com/office/drawing/2014/main" id="{4C263B9A-72E1-4273-9B2A-7EF94E1FC3A6}"/>
              </a:ext>
            </a:extLst>
          </p:cNvPr>
          <p:cNvSpPr txBox="1">
            <a:spLocks noGrp="1"/>
          </p:cNvSpPr>
          <p:nvPr/>
        </p:nvSpPr>
        <p:spPr>
          <a:xfrm>
            <a:off x="1163191" y="492654"/>
            <a:ext cx="9512408" cy="763600"/>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400"/>
              <a:buFont typeface="Asap"/>
              <a:buNone/>
              <a:defRPr sz="3400" b="1" i="0" u="none" strike="noStrike" cap="none">
                <a:solidFill>
                  <a:schemeClr val="dk1"/>
                </a:solidFill>
                <a:latin typeface="Asap"/>
                <a:ea typeface="Asap"/>
                <a:cs typeface="Asap"/>
                <a:sym typeface="Asap"/>
              </a:defRPr>
            </a:lvl1pPr>
            <a:lvl2pPr marR="0" lvl="1"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2pPr>
            <a:lvl3pPr marR="0" lvl="2"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3pPr>
            <a:lvl4pPr marR="0" lvl="3"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4pPr>
            <a:lvl5pPr marR="0" lvl="4"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5pPr>
            <a:lvl6pPr marR="0" lvl="5"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6pPr>
            <a:lvl7pPr marR="0" lvl="6"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7pPr>
            <a:lvl8pPr marR="0" lvl="7"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8pPr>
            <a:lvl9pPr marR="0" lvl="8"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9pPr>
          </a:lstStyle>
          <a:p>
            <a:pPr marL="0" marR="0" lvl="0" indent="0" algn="r"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a-IR" sz="2800" b="0" i="0" u="none" strike="noStrike" kern="0" cap="none" spc="0" normalizeH="0" baseline="0" noProof="0" dirty="0">
                <a:ln>
                  <a:noFill/>
                </a:ln>
                <a:solidFill>
                  <a:srgbClr val="F4D7A6"/>
                </a:solidFill>
                <a:effectLst/>
                <a:uLnTx/>
                <a:uFillTx/>
                <a:latin typeface="Arial"/>
                <a:ea typeface="+mn-ea"/>
                <a:cs typeface="B Farnaz" panose="00000400000000000000" pitchFamily="2" charset="-78"/>
                <a:sym typeface="Asap"/>
              </a:rPr>
              <a:t>الف-6-4-2-تفکیک در مبدا و دفع پسماندهای عادی بر اساس ضوابط مربوط و کدبندی رنگی و برچسب گذاری اجرا می‏شود.</a:t>
            </a:r>
            <a:r>
              <a:rPr lang="fa-IR" sz="2800" b="0" kern="0" dirty="0">
                <a:solidFill>
                  <a:srgbClr val="F4D7A6"/>
                </a:solidFill>
                <a:latin typeface="Arial"/>
                <a:cs typeface="B Farnaz" panose="00000400000000000000" pitchFamily="2" charset="-78"/>
              </a:rPr>
              <a:t> ( سطح یک)</a:t>
            </a:r>
            <a:endParaRPr kumimoji="0" lang="en-US" sz="2800" b="0" i="0" u="none" strike="noStrike" kern="0" cap="none" spc="0" normalizeH="0" baseline="0" noProof="0" dirty="0">
              <a:ln>
                <a:noFill/>
              </a:ln>
              <a:solidFill>
                <a:srgbClr val="F4D7A6"/>
              </a:solidFill>
              <a:effectLst/>
              <a:uLnTx/>
              <a:uFillTx/>
              <a:latin typeface="Arial"/>
              <a:ea typeface="+mn-ea"/>
              <a:cs typeface="B Farnaz" panose="00000400000000000000" pitchFamily="2" charset="-78"/>
              <a:sym typeface="Asap"/>
            </a:endParaRPr>
          </a:p>
        </p:txBody>
      </p:sp>
      <p:sp>
        <p:nvSpPr>
          <p:cNvPr id="7" name="Content Placeholder 2">
            <a:extLst>
              <a:ext uri="{FF2B5EF4-FFF2-40B4-BE49-F238E27FC236}">
                <a16:creationId xmlns:a16="http://schemas.microsoft.com/office/drawing/2014/main" id="{28C0251B-BC55-47B4-B675-ECC130398A18}"/>
              </a:ext>
            </a:extLst>
          </p:cNvPr>
          <p:cNvSpPr txBox="1">
            <a:spLocks/>
          </p:cNvSpPr>
          <p:nvPr/>
        </p:nvSpPr>
        <p:spPr>
          <a:xfrm>
            <a:off x="838200" y="1801906"/>
            <a:ext cx="10515600" cy="437505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r" defTabSz="914400" rtl="1"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9F67F80D-ACD5-4C26-9E6A-857C77994E51}"/>
              </a:ext>
            </a:extLst>
          </p:cNvPr>
          <p:cNvSpPr txBox="1"/>
          <p:nvPr/>
        </p:nvSpPr>
        <p:spPr>
          <a:xfrm>
            <a:off x="838200" y="1457960"/>
            <a:ext cx="10780059" cy="4901085"/>
          </a:xfrm>
          <a:prstGeom prst="rect">
            <a:avLst/>
          </a:prstGeom>
          <a:noFill/>
        </p:spPr>
        <p:txBody>
          <a:bodyPr wrap="square">
            <a:spAutoFit/>
          </a:bodyPr>
          <a:lstStyle/>
          <a:p>
            <a:pPr marL="228600" marR="0" lvl="0" indent="-228600" algn="just" defTabSz="914400" rtl="1" eaLnBrk="1" fontAlgn="auto" latinLnBrk="0" hangingPunct="1">
              <a:lnSpc>
                <a:spcPct val="115000"/>
              </a:lnSpc>
              <a:spcBef>
                <a:spcPts val="1000"/>
              </a:spcBef>
              <a:spcAft>
                <a:spcPts val="0"/>
              </a:spcAft>
              <a:buClr>
                <a:srgbClr val="BF8F00"/>
              </a:buClr>
              <a:buSzPct val="100000"/>
              <a:buFont typeface="Arial" panose="020B0604020202020204" pitchFamily="34" charset="0"/>
              <a:buChar char="•"/>
              <a:tabLst>
                <a:tab pos="160655" algn="r"/>
              </a:tabLst>
              <a:defRPr/>
            </a:pPr>
            <a:r>
              <a:rPr lang="fa-IR" sz="1700" b="1" dirty="0">
                <a:solidFill>
                  <a:srgbClr val="000000"/>
                </a:solidFill>
                <a:latin typeface="Arial" panose="020B0604020202020204" pitchFamily="34" charset="0"/>
                <a:cs typeface="B Nazanin" panose="00000400000000000000" pitchFamily="2" charset="-78"/>
              </a:rPr>
              <a:t>پسماندهای عادی، ناشی از کارکردهای خانه‏داری ، پسماندهای آشپزخانه، آبدارخانه، قسمت اداری و امور مالی، ایستگاه‏های پرستاری، باغبانی و پسماندهای بی‏خطر شده است. </a:t>
            </a:r>
          </a:p>
          <a:p>
            <a:pPr marL="228600" marR="0" lvl="0" indent="-228600" algn="just" defTabSz="914400" rtl="1" eaLnBrk="1" fontAlgn="auto" latinLnBrk="0" hangingPunct="1">
              <a:lnSpc>
                <a:spcPct val="115000"/>
              </a:lnSpc>
              <a:spcBef>
                <a:spcPts val="1000"/>
              </a:spcBef>
              <a:spcAft>
                <a:spcPts val="0"/>
              </a:spcAft>
              <a:buClr>
                <a:srgbClr val="BF8F00"/>
              </a:buClr>
              <a:buSzPct val="100000"/>
              <a:buFont typeface="Arial" panose="020B0604020202020204" pitchFamily="34" charset="0"/>
              <a:buChar char="•"/>
              <a:tabLst>
                <a:tab pos="160655" algn="r"/>
              </a:tabLst>
              <a:defRPr/>
            </a:pPr>
            <a:r>
              <a:rPr lang="fa-IR" sz="1700" b="1" dirty="0">
                <a:solidFill>
                  <a:srgbClr val="000000"/>
                </a:solidFill>
                <a:latin typeface="Arial" panose="020B0604020202020204" pitchFamily="34" charset="0"/>
                <a:cs typeface="B Nazanin" panose="00000400000000000000" pitchFamily="2" charset="-78"/>
              </a:rPr>
              <a:t>مطابق اصول و الزامات "ضوابط و روش‏های مدیریت اجرایی پسماندهای پزشکی و پسماندهای وابسته " تامین امکانات و تسهیلات لازم جهت جمع آوری انواع پسماند عادی از قبیل سطل‏های آبی و کیسه‏های با رنگ بندی مشکی باید انجام گیرد.</a:t>
            </a:r>
          </a:p>
          <a:p>
            <a:pPr marL="228600" marR="0" lvl="0" indent="-228600" algn="r" defTabSz="914400" rtl="1" eaLnBrk="1" fontAlgn="auto" latinLnBrk="0" hangingPunct="1">
              <a:lnSpc>
                <a:spcPct val="115000"/>
              </a:lnSpc>
              <a:spcBef>
                <a:spcPts val="1000"/>
              </a:spcBef>
              <a:spcAft>
                <a:spcPts val="0"/>
              </a:spcAft>
              <a:buClr>
                <a:srgbClr val="BF8F00"/>
              </a:buClr>
              <a:buSzPct val="100000"/>
              <a:buFont typeface="Arial" panose="020B0604020202020204" pitchFamily="34" charset="0"/>
              <a:buChar char="•"/>
              <a:tabLst>
                <a:tab pos="160655" algn="r"/>
              </a:tabLst>
              <a:defRPr/>
            </a:pPr>
            <a:r>
              <a:rPr lang="fa-IR" sz="1700" b="1" dirty="0">
                <a:solidFill>
                  <a:srgbClr val="000000"/>
                </a:solidFill>
                <a:latin typeface="Arial" panose="020B0604020202020204" pitchFamily="34" charset="0"/>
                <a:cs typeface="B Nazanin" panose="00000400000000000000" pitchFamily="2" charset="-78"/>
              </a:rPr>
              <a:t>دفع پسماندهای عادی بر اساس </a:t>
            </a:r>
            <a:r>
              <a:rPr lang="fa-IR" sz="1700" b="1" u="sng" dirty="0">
                <a:solidFill>
                  <a:srgbClr val="000000"/>
                </a:solidFill>
                <a:latin typeface="Arial" panose="020B0604020202020204" pitchFamily="34" charset="0"/>
                <a:cs typeface="B Nazanin" panose="00000400000000000000" pitchFamily="2" charset="-78"/>
              </a:rPr>
              <a:t>قرارداد معتبر با شهرداری </a:t>
            </a:r>
            <a:r>
              <a:rPr lang="fa-IR" sz="1700" b="1" dirty="0">
                <a:solidFill>
                  <a:srgbClr val="000000"/>
                </a:solidFill>
                <a:latin typeface="Arial" panose="020B0604020202020204" pitchFamily="34" charset="0"/>
                <a:cs typeface="B Nazanin" panose="00000400000000000000" pitchFamily="2" charset="-78"/>
              </a:rPr>
              <a:t>انجام شود .</a:t>
            </a:r>
          </a:p>
          <a:p>
            <a:pPr marL="342900" marR="0" lvl="0" indent="-342900" algn="r" defTabSz="914400" rtl="1" eaLnBrk="1" fontAlgn="auto" latinLnBrk="0" hangingPunct="1">
              <a:lnSpc>
                <a:spcPct val="115000"/>
              </a:lnSpc>
              <a:spcBef>
                <a:spcPts val="1000"/>
              </a:spcBef>
              <a:spcAft>
                <a:spcPts val="0"/>
              </a:spcAft>
              <a:buClr>
                <a:srgbClr val="BF8F00"/>
              </a:buClr>
              <a:buSzPct val="100000"/>
              <a:buFont typeface="Arial" panose="020B0604020202020204" pitchFamily="34" charset="0"/>
              <a:buChar char="•"/>
              <a:tabLst>
                <a:tab pos="160655" algn="r"/>
              </a:tabLst>
              <a:defRPr/>
            </a:pPr>
            <a:r>
              <a:rPr lang="fa-IR" sz="1700" b="1" dirty="0">
                <a:solidFill>
                  <a:srgbClr val="000000"/>
                </a:solidFill>
                <a:latin typeface="Arial" panose="020B0604020202020204" pitchFamily="34" charset="0"/>
                <a:cs typeface="B Nazanin" panose="00000400000000000000" pitchFamily="2" charset="-78"/>
              </a:rPr>
              <a:t>پسماندهای عادی در کیسه‏های پلاستیکی مقاوم و به رنگ مشکی با برچسب پسماند عادی جمع آوری می‏شود. </a:t>
            </a:r>
          </a:p>
          <a:p>
            <a:pPr marL="342900" marR="0" lvl="0" indent="-342900" algn="just" defTabSz="914400" rtl="1" eaLnBrk="1" fontAlgn="auto" latinLnBrk="0" hangingPunct="1">
              <a:lnSpc>
                <a:spcPct val="115000"/>
              </a:lnSpc>
              <a:spcBef>
                <a:spcPts val="1000"/>
              </a:spcBef>
              <a:spcAft>
                <a:spcPts val="0"/>
              </a:spcAft>
              <a:buClr>
                <a:srgbClr val="BF8F00"/>
              </a:buClr>
              <a:buSzPct val="100000"/>
              <a:buFont typeface="Arial" panose="020B0604020202020204" pitchFamily="34" charset="0"/>
              <a:buChar char="•"/>
              <a:tabLst>
                <a:tab pos="160655" algn="r"/>
              </a:tabLst>
              <a:defRPr/>
            </a:pPr>
            <a:r>
              <a:rPr lang="fa-IR" sz="1700" b="1" dirty="0">
                <a:solidFill>
                  <a:srgbClr val="000000"/>
                </a:solidFill>
                <a:latin typeface="Arial" panose="020B0604020202020204" pitchFamily="34" charset="0"/>
                <a:cs typeface="B Nazanin" panose="00000400000000000000" pitchFamily="2" charset="-78"/>
              </a:rPr>
              <a:t>در صورت مخلوط شدن پسماند عادی با یکی از پسماندهای عفونی، شیمیایی، رادیواکتیو و نظایر آن خارج کردن آن ممنوع بوده و پسماند غیر عادی محسوب می‏شود. </a:t>
            </a:r>
          </a:p>
          <a:p>
            <a:pPr marL="342900" marR="0" lvl="0" indent="-342900" algn="r" defTabSz="914400" rtl="1" eaLnBrk="1" fontAlgn="auto" latinLnBrk="0" hangingPunct="1">
              <a:lnSpc>
                <a:spcPct val="115000"/>
              </a:lnSpc>
              <a:spcBef>
                <a:spcPts val="1000"/>
              </a:spcBef>
              <a:spcAft>
                <a:spcPts val="0"/>
              </a:spcAft>
              <a:buClr>
                <a:srgbClr val="BF8F00"/>
              </a:buClr>
              <a:buSzPct val="100000"/>
              <a:buFont typeface="Arial" panose="020B0604020202020204" pitchFamily="34" charset="0"/>
              <a:buChar char="•"/>
              <a:tabLst>
                <a:tab pos="160655" algn="r"/>
              </a:tabLst>
              <a:defRPr/>
            </a:pPr>
            <a:r>
              <a:rPr lang="fa-IR" sz="1700" b="1" dirty="0">
                <a:solidFill>
                  <a:srgbClr val="000000"/>
                </a:solidFill>
                <a:latin typeface="Arial" panose="020B0604020202020204" pitchFamily="34" charset="0"/>
                <a:cs typeface="B Nazanin" panose="00000400000000000000" pitchFamily="2" charset="-78"/>
              </a:rPr>
              <a:t>درخصوص وضعیت پسماندهای ایستگاه پرستاری بخش دیالیز و اورژانس و قسمت اداری آزمایشگاه مانند سایر ایستگاه‏های پرستاری، درصورتیکه قرار دادن کیسه‏های پسماند عادی در ایستگاه‏های پرستاری باعث اختلال در فرآیند تفکیک نشود، پسماندهای تولید شده در این قسمت‏ها عادی و سایر پسماند بخش‏های فوق مطابق پسماند پزشکی ویژه مدیریت می‏شوند.</a:t>
            </a:r>
          </a:p>
          <a:p>
            <a:pPr marL="342900" marR="0" lvl="0" indent="-342900" algn="r" defTabSz="914400" rtl="1" eaLnBrk="1" fontAlgn="auto" latinLnBrk="0" hangingPunct="1">
              <a:spcBef>
                <a:spcPts val="1000"/>
              </a:spcBef>
              <a:spcAft>
                <a:spcPts val="0"/>
              </a:spcAft>
              <a:buClr>
                <a:srgbClr val="BF8F00"/>
              </a:buClr>
              <a:buSzPct val="100000"/>
              <a:buFont typeface="Wingdings" panose="05000000000000000000" pitchFamily="2" charset="2"/>
              <a:buChar char="ü"/>
              <a:tabLst>
                <a:tab pos="160655" algn="r"/>
              </a:tabLst>
              <a:defRPr/>
            </a:pPr>
            <a:r>
              <a:rPr lang="fa-IR" sz="1700" b="1" dirty="0">
                <a:solidFill>
                  <a:srgbClr val="000000"/>
                </a:solidFill>
                <a:latin typeface="Arial" panose="020B0604020202020204" pitchFamily="34" charset="0"/>
                <a:cs typeface="B Nazanin" panose="00000400000000000000" pitchFamily="2" charset="-78"/>
              </a:rPr>
              <a:t>تفکیك در مبدا پسماندهای عادی بر اساس ضوابط مربوط، کدبندی رنگی و برچسب گذاری  </a:t>
            </a:r>
            <a:r>
              <a:rPr lang="fa-IR" sz="1700" b="1" dirty="0">
                <a:solidFill>
                  <a:srgbClr val="FF0000"/>
                </a:solidFill>
                <a:latin typeface="Arial" panose="020B0604020202020204" pitchFamily="34" charset="0"/>
                <a:cs typeface="B Nazanin" panose="00000400000000000000" pitchFamily="2" charset="-78"/>
              </a:rPr>
              <a:t>5 امتیاز</a:t>
            </a:r>
          </a:p>
          <a:p>
            <a:pPr marL="342900" marR="0" lvl="0" indent="-342900" algn="r" defTabSz="914400" rtl="1" eaLnBrk="1" fontAlgn="auto" latinLnBrk="0" hangingPunct="1">
              <a:spcBef>
                <a:spcPts val="1000"/>
              </a:spcBef>
              <a:spcAft>
                <a:spcPts val="0"/>
              </a:spcAft>
              <a:buClr>
                <a:srgbClr val="BF8F00"/>
              </a:buClr>
              <a:buSzPct val="100000"/>
              <a:buFont typeface="Wingdings" panose="05000000000000000000" pitchFamily="2" charset="2"/>
              <a:buChar char="ü"/>
              <a:tabLst>
                <a:tab pos="160655" algn="r"/>
              </a:tabLst>
              <a:defRPr/>
            </a:pPr>
            <a:r>
              <a:rPr lang="fa-IR" sz="1700" b="1" dirty="0">
                <a:solidFill>
                  <a:srgbClr val="000000"/>
                </a:solidFill>
                <a:latin typeface="Arial" panose="020B0604020202020204" pitchFamily="34" charset="0"/>
                <a:cs typeface="B Nazanin" panose="00000400000000000000" pitchFamily="2" charset="-78"/>
              </a:rPr>
              <a:t>دفع پسماندهای عادی بر اساس ضوابط بهداشتی ابلاغی وزارت بهداشت</a:t>
            </a:r>
            <a:r>
              <a:rPr lang="fa-IR" sz="1700" b="1" dirty="0">
                <a:solidFill>
                  <a:srgbClr val="FF0000"/>
                </a:solidFill>
                <a:latin typeface="Arial" panose="020B0604020202020204" pitchFamily="34" charset="0"/>
                <a:cs typeface="B Nazanin" panose="00000400000000000000" pitchFamily="2" charset="-78"/>
              </a:rPr>
              <a:t> 5 امتیاز</a:t>
            </a:r>
            <a:endParaRPr lang="fa-IR" sz="1700" b="1" dirty="0">
              <a:solidFill>
                <a:srgbClr val="000000"/>
              </a:solidFill>
              <a:latin typeface="Arial" panose="020B0604020202020204" pitchFamily="34" charset="0"/>
              <a:cs typeface="B Nazanin" panose="00000400000000000000" pitchFamily="2" charset="-78"/>
            </a:endParaRPr>
          </a:p>
        </p:txBody>
      </p:sp>
    </p:spTree>
    <p:extLst>
      <p:ext uri="{BB962C8B-B14F-4D97-AF65-F5344CB8AC3E}">
        <p14:creationId xmlns:p14="http://schemas.microsoft.com/office/powerpoint/2010/main" val="40284248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6068;p64">
            <a:extLst>
              <a:ext uri="{FF2B5EF4-FFF2-40B4-BE49-F238E27FC236}">
                <a16:creationId xmlns:a16="http://schemas.microsoft.com/office/drawing/2014/main" id="{4C263B9A-72E1-4273-9B2A-7EF94E1FC3A6}"/>
              </a:ext>
            </a:extLst>
          </p:cNvPr>
          <p:cNvSpPr txBox="1">
            <a:spLocks noGrp="1"/>
          </p:cNvSpPr>
          <p:nvPr/>
        </p:nvSpPr>
        <p:spPr>
          <a:xfrm>
            <a:off x="1230426" y="484533"/>
            <a:ext cx="9512408" cy="763600"/>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400"/>
              <a:buFont typeface="Asap"/>
              <a:buNone/>
              <a:defRPr sz="3400" b="1" i="0" u="none" strike="noStrike" cap="none">
                <a:solidFill>
                  <a:schemeClr val="dk1"/>
                </a:solidFill>
                <a:latin typeface="Asap"/>
                <a:ea typeface="Asap"/>
                <a:cs typeface="Asap"/>
                <a:sym typeface="Asap"/>
              </a:defRPr>
            </a:lvl1pPr>
            <a:lvl2pPr marR="0" lvl="1"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2pPr>
            <a:lvl3pPr marR="0" lvl="2"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3pPr>
            <a:lvl4pPr marR="0" lvl="3"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4pPr>
            <a:lvl5pPr marR="0" lvl="4"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5pPr>
            <a:lvl6pPr marR="0" lvl="5"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6pPr>
            <a:lvl7pPr marR="0" lvl="6"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7pPr>
            <a:lvl8pPr marR="0" lvl="7"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8pPr>
            <a:lvl9pPr marR="0" lvl="8"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9pPr>
          </a:lstStyle>
          <a:p>
            <a:pPr marL="0" marR="0" lvl="0" indent="0" algn="r"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lang="fa-IR" sz="2800" b="0" kern="0" dirty="0">
                <a:solidFill>
                  <a:srgbClr val="F4D7A6"/>
                </a:solidFill>
                <a:latin typeface="Arial"/>
                <a:ea typeface="+mn-ea"/>
                <a:cs typeface="B Farnaz" panose="00000400000000000000" pitchFamily="2" charset="-78"/>
              </a:rPr>
              <a:t>ماده 33 ضوابط در خصوص بر چسب گذاری</a:t>
            </a:r>
            <a:endParaRPr lang="en-US" sz="2800" b="0" kern="0" dirty="0">
              <a:solidFill>
                <a:srgbClr val="F4D7A6"/>
              </a:solidFill>
              <a:latin typeface="Arial"/>
              <a:ea typeface="+mn-ea"/>
              <a:cs typeface="B Farnaz" panose="00000400000000000000" pitchFamily="2" charset="-78"/>
            </a:endParaRPr>
          </a:p>
        </p:txBody>
      </p:sp>
      <p:sp>
        <p:nvSpPr>
          <p:cNvPr id="7" name="Content Placeholder 2">
            <a:extLst>
              <a:ext uri="{FF2B5EF4-FFF2-40B4-BE49-F238E27FC236}">
                <a16:creationId xmlns:a16="http://schemas.microsoft.com/office/drawing/2014/main" id="{28C0251B-BC55-47B4-B675-ECC130398A18}"/>
              </a:ext>
            </a:extLst>
          </p:cNvPr>
          <p:cNvSpPr txBox="1">
            <a:spLocks/>
          </p:cNvSpPr>
          <p:nvPr/>
        </p:nvSpPr>
        <p:spPr>
          <a:xfrm>
            <a:off x="838200" y="1801906"/>
            <a:ext cx="10515600" cy="457156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r" defTabSz="914400" rtl="1"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10" name="TextBox 9">
            <a:extLst>
              <a:ext uri="{FF2B5EF4-FFF2-40B4-BE49-F238E27FC236}">
                <a16:creationId xmlns:a16="http://schemas.microsoft.com/office/drawing/2014/main" id="{DBB6AE17-A9EB-494A-BE59-74E7B1A17BAC}"/>
              </a:ext>
            </a:extLst>
          </p:cNvPr>
          <p:cNvSpPr txBox="1"/>
          <p:nvPr/>
        </p:nvSpPr>
        <p:spPr>
          <a:xfrm>
            <a:off x="1301578" y="1611836"/>
            <a:ext cx="9799635" cy="3634328"/>
          </a:xfrm>
          <a:prstGeom prst="rect">
            <a:avLst/>
          </a:prstGeom>
          <a:noFill/>
        </p:spPr>
        <p:txBody>
          <a:bodyPr wrap="square">
            <a:spAutoFit/>
          </a:bodyPr>
          <a:lstStyle/>
          <a:p>
            <a:pPr algn="r" rtl="1"/>
            <a:r>
              <a:rPr lang="fa-IR" sz="1700" b="1" dirty="0">
                <a:solidFill>
                  <a:srgbClr val="000000"/>
                </a:solidFill>
                <a:latin typeface="Arial" panose="020B0604020202020204" pitchFamily="34" charset="0"/>
                <a:cs typeface="B Nazanin" panose="00000400000000000000" pitchFamily="2" charset="-78"/>
              </a:rPr>
              <a:t>هيچ كيسة محتوي پسماند نبايد بدون داشتن برچسب و تعيين نوع محتواي كيسه از محل توليد خارج شود.</a:t>
            </a:r>
          </a:p>
          <a:p>
            <a:pPr algn="r" rtl="1"/>
            <a:r>
              <a:rPr lang="fa-IR" sz="1700" b="1" dirty="0">
                <a:solidFill>
                  <a:srgbClr val="000000"/>
                </a:solidFill>
                <a:latin typeface="Arial" panose="020B0604020202020204" pitchFamily="34" charset="0"/>
                <a:cs typeface="B Nazanin" panose="00000400000000000000" pitchFamily="2" charset="-78"/>
              </a:rPr>
              <a:t>كيسه ها يا ظروف حاوي پسماند بايد بر چسب گذاري شوند.</a:t>
            </a:r>
          </a:p>
          <a:p>
            <a:pPr algn="r" rtl="1"/>
            <a:r>
              <a:rPr lang="fa-IR" sz="1700" b="1" dirty="0">
                <a:solidFill>
                  <a:srgbClr val="000000"/>
                </a:solidFill>
                <a:latin typeface="Arial" panose="020B0604020202020204" pitchFamily="34" charset="0"/>
                <a:cs typeface="B Nazanin" panose="00000400000000000000" pitchFamily="2" charset="-78"/>
              </a:rPr>
              <a:t>برچسب ها با اندازه قابل خواندن بايد بر روي ظرف يا كيسه چسبانده و يا به صورت چاپي درج شوند.</a:t>
            </a:r>
          </a:p>
          <a:p>
            <a:pPr algn="r" rtl="1"/>
            <a:r>
              <a:rPr lang="fa-IR" sz="1700" b="1" dirty="0">
                <a:solidFill>
                  <a:srgbClr val="000000"/>
                </a:solidFill>
                <a:latin typeface="Arial" panose="020B0604020202020204" pitchFamily="34" charset="0"/>
                <a:cs typeface="B Nazanin" panose="00000400000000000000" pitchFamily="2" charset="-78"/>
              </a:rPr>
              <a:t>برچسب در اثر تماس يا حمل، نبايد به آساني جدا يا پاك شود.</a:t>
            </a:r>
          </a:p>
          <a:p>
            <a:pPr algn="r" rtl="1"/>
            <a:r>
              <a:rPr lang="fa-IR" sz="1700" b="1" dirty="0">
                <a:solidFill>
                  <a:srgbClr val="000000"/>
                </a:solidFill>
                <a:latin typeface="Arial" panose="020B0604020202020204" pitchFamily="34" charset="0"/>
                <a:cs typeface="B Nazanin" panose="00000400000000000000" pitchFamily="2" charset="-78"/>
              </a:rPr>
              <a:t>برچسب بايد ازهر طرف قابل مشاهد باشد.</a:t>
            </a:r>
          </a:p>
          <a:p>
            <a:pPr marL="228600" marR="0" lvl="0" indent="-228600" algn="r" defTabSz="914400" rtl="1" eaLnBrk="1" fontAlgn="auto" latinLnBrk="0" hangingPunct="1">
              <a:lnSpc>
                <a:spcPct val="90000"/>
              </a:lnSpc>
              <a:spcBef>
                <a:spcPts val="1000"/>
              </a:spcBef>
              <a:spcAft>
                <a:spcPts val="0"/>
              </a:spcAft>
              <a:buClrTx/>
              <a:buSzTx/>
              <a:buFont typeface="Arial" panose="020B0604020202020204" pitchFamily="34" charset="0"/>
              <a:buChar char="•"/>
              <a:tabLst/>
              <a:defRPr/>
            </a:pPr>
            <a:r>
              <a:rPr lang="fa-IR" b="1" dirty="0">
                <a:solidFill>
                  <a:srgbClr val="00B0F0"/>
                </a:solidFill>
                <a:latin typeface="BNazaninBold"/>
                <a:cs typeface="B Titr" panose="00000700000000000000" pitchFamily="2" charset="-78"/>
              </a:rPr>
              <a:t>بر روی برچسب باید مشخصات زیر ذکر گردد:</a:t>
            </a:r>
          </a:p>
          <a:p>
            <a:pPr marR="0" lvl="0" indent="0" algn="r" rtl="1" fontAlgn="auto">
              <a:lnSpc>
                <a:spcPct val="90000"/>
              </a:lnSpc>
              <a:spcBef>
                <a:spcPts val="1000"/>
              </a:spcBef>
              <a:spcAft>
                <a:spcPts val="0"/>
              </a:spcAft>
              <a:buClrTx/>
              <a:buSzTx/>
              <a:buFont typeface="Arial" panose="020B0604020202020204" pitchFamily="34" charset="0"/>
              <a:buNone/>
              <a:tabLst/>
              <a:defRPr/>
            </a:pPr>
            <a:r>
              <a:rPr lang="fa-IR" sz="1700" b="1" dirty="0">
                <a:solidFill>
                  <a:srgbClr val="000000"/>
                </a:solidFill>
                <a:latin typeface="Arial" panose="020B0604020202020204" pitchFamily="34" charset="0"/>
                <a:cs typeface="B Nazanin" panose="00000400000000000000" pitchFamily="2" charset="-78"/>
              </a:rPr>
              <a:t>نام، نشانی و شماره تماس تولیدکننده، </a:t>
            </a:r>
            <a:r>
              <a:rPr lang="fa-IR" sz="1700" b="1" u="sng" dirty="0">
                <a:solidFill>
                  <a:srgbClr val="000000"/>
                </a:solidFill>
                <a:latin typeface="Arial" panose="020B0604020202020204" pitchFamily="34" charset="0"/>
                <a:cs typeface="B Nazanin" panose="00000400000000000000" pitchFamily="2" charset="-78"/>
              </a:rPr>
              <a:t>نوع پسماند</a:t>
            </a:r>
            <a:r>
              <a:rPr lang="fa-IR" sz="1700" b="1" dirty="0">
                <a:solidFill>
                  <a:srgbClr val="000000"/>
                </a:solidFill>
                <a:latin typeface="Arial" panose="020B0604020202020204" pitchFamily="34" charset="0"/>
                <a:cs typeface="B Nazanin" panose="00000400000000000000" pitchFamily="2" charset="-78"/>
              </a:rPr>
              <a:t>، </a:t>
            </a:r>
            <a:r>
              <a:rPr lang="fa-IR" sz="1700" b="1" u="sng" dirty="0">
                <a:solidFill>
                  <a:srgbClr val="000000"/>
                </a:solidFill>
                <a:latin typeface="Arial" panose="020B0604020202020204" pitchFamily="34" charset="0"/>
                <a:cs typeface="B Nazanin" panose="00000400000000000000" pitchFamily="2" charset="-78"/>
              </a:rPr>
              <a:t>تاریخ تولید و جمع آوری</a:t>
            </a:r>
            <a:r>
              <a:rPr lang="fa-IR" sz="1700" b="1" dirty="0">
                <a:solidFill>
                  <a:srgbClr val="000000"/>
                </a:solidFill>
                <a:latin typeface="Arial" panose="020B0604020202020204" pitchFamily="34" charset="0"/>
                <a:cs typeface="B Nazanin" panose="00000400000000000000" pitchFamily="2" charset="-78"/>
              </a:rPr>
              <a:t>، </a:t>
            </a:r>
            <a:r>
              <a:rPr lang="fa-IR" sz="1700" b="1" u="sng" dirty="0">
                <a:solidFill>
                  <a:srgbClr val="000000"/>
                </a:solidFill>
                <a:latin typeface="Arial" panose="020B0604020202020204" pitchFamily="34" charset="0"/>
                <a:cs typeface="B Nazanin" panose="00000400000000000000" pitchFamily="2" charset="-78"/>
              </a:rPr>
              <a:t>تاریخ تحویل</a:t>
            </a:r>
            <a:r>
              <a:rPr lang="fa-IR" sz="1700" b="1" dirty="0">
                <a:solidFill>
                  <a:srgbClr val="000000"/>
                </a:solidFill>
                <a:latin typeface="Arial" panose="020B0604020202020204" pitchFamily="34" charset="0"/>
                <a:cs typeface="B Nazanin" panose="00000400000000000000" pitchFamily="2" charset="-78"/>
              </a:rPr>
              <a:t>، </a:t>
            </a:r>
            <a:r>
              <a:rPr lang="fa-IR" sz="1700" b="1" u="sng" dirty="0">
                <a:solidFill>
                  <a:srgbClr val="000000"/>
                </a:solidFill>
                <a:latin typeface="Arial" panose="020B0604020202020204" pitchFamily="34" charset="0"/>
                <a:cs typeface="B Nazanin" panose="00000400000000000000" pitchFamily="2" charset="-78"/>
              </a:rPr>
              <a:t>نوع ماده شیمیایی </a:t>
            </a:r>
            <a:r>
              <a:rPr lang="fa-IR" sz="1700" b="1" dirty="0">
                <a:solidFill>
                  <a:srgbClr val="000000"/>
                </a:solidFill>
                <a:latin typeface="Arial" panose="020B0604020202020204" pitchFamily="34" charset="0"/>
                <a:cs typeface="B Nazanin" panose="00000400000000000000" pitchFamily="2" charset="-78"/>
              </a:rPr>
              <a:t>و </a:t>
            </a:r>
            <a:r>
              <a:rPr lang="fa-IR" sz="1700" b="1" u="sng" dirty="0">
                <a:solidFill>
                  <a:srgbClr val="000000"/>
                </a:solidFill>
                <a:latin typeface="Arial" panose="020B0604020202020204" pitchFamily="34" charset="0"/>
                <a:cs typeface="B Nazanin" panose="00000400000000000000" pitchFamily="2" charset="-78"/>
              </a:rPr>
              <a:t>تاریخ بی خطرسازی</a:t>
            </a:r>
            <a:endParaRPr lang="en-US" sz="1700" b="1" u="sng" dirty="0">
              <a:solidFill>
                <a:srgbClr val="000000"/>
              </a:solidFill>
              <a:latin typeface="Arial" panose="020B0604020202020204" pitchFamily="34" charset="0"/>
              <a:cs typeface="B Nazanin" panose="00000400000000000000" pitchFamily="2" charset="-78"/>
            </a:endParaRPr>
          </a:p>
          <a:p>
            <a:pPr algn="r" rtl="1"/>
            <a:endParaRPr lang="fa-IR" b="1" dirty="0">
              <a:solidFill>
                <a:schemeClr val="bg2">
                  <a:lumMod val="50000"/>
                </a:schemeClr>
              </a:solidFill>
              <a:latin typeface="Arial-BoldMT"/>
            </a:endParaRPr>
          </a:p>
          <a:p>
            <a:pPr algn="r" rtl="1"/>
            <a:r>
              <a:rPr lang="fa-IR" sz="1700" b="1" dirty="0">
                <a:solidFill>
                  <a:srgbClr val="000000"/>
                </a:solidFill>
                <a:latin typeface="Arial" panose="020B0604020202020204" pitchFamily="34" charset="0"/>
                <a:cs typeface="B Nazanin" panose="00000400000000000000" pitchFamily="2" charset="-78"/>
              </a:rPr>
              <a:t>نماد خطر مشخص کننده نوع پسماند </a:t>
            </a:r>
          </a:p>
          <a:p>
            <a:pPr algn="r" rtl="1"/>
            <a:endParaRPr kumimoji="0" lang="fa-IR" sz="4400" b="0" i="0" u="none" strike="noStrike" kern="1200" cap="none" spc="0" normalizeH="0" baseline="0" noProof="0" dirty="0">
              <a:ln>
                <a:noFill/>
              </a:ln>
              <a:solidFill>
                <a:prstClr val="black"/>
              </a:solidFill>
              <a:effectLst/>
              <a:uLnTx/>
              <a:uFillTx/>
              <a:latin typeface="Calibri Light" panose="020F0302020204030204"/>
              <a:ea typeface="+mj-ea"/>
              <a:cs typeface="Times New Roman" panose="02020603050405020304" pitchFamily="18" charset="0"/>
            </a:endParaRPr>
          </a:p>
          <a:p>
            <a:pPr algn="r" rtl="1"/>
            <a:endParaRPr lang="en-US" dirty="0"/>
          </a:p>
        </p:txBody>
      </p:sp>
      <p:pic>
        <p:nvPicPr>
          <p:cNvPr id="11" name="Content Placeholder 3">
            <a:extLst>
              <a:ext uri="{FF2B5EF4-FFF2-40B4-BE49-F238E27FC236}">
                <a16:creationId xmlns:a16="http://schemas.microsoft.com/office/drawing/2014/main" id="{17B0DD29-DFE2-4063-AF6B-54E750BA459F}"/>
              </a:ext>
            </a:extLst>
          </p:cNvPr>
          <p:cNvPicPr>
            <a:picLocks noChangeAspect="1"/>
          </p:cNvPicPr>
          <p:nvPr/>
        </p:nvPicPr>
        <p:blipFill>
          <a:blip r:embed="rId2"/>
          <a:stretch>
            <a:fillRect/>
          </a:stretch>
        </p:blipFill>
        <p:spPr>
          <a:xfrm>
            <a:off x="3313005" y="4149082"/>
            <a:ext cx="3980329" cy="1567978"/>
          </a:xfrm>
          <a:prstGeom prst="rect">
            <a:avLst/>
          </a:prstGeom>
          <a:solidFill>
            <a:srgbClr val="FFFF00"/>
          </a:solidFill>
        </p:spPr>
      </p:pic>
    </p:spTree>
    <p:extLst>
      <p:ext uri="{BB962C8B-B14F-4D97-AF65-F5344CB8AC3E}">
        <p14:creationId xmlns:p14="http://schemas.microsoft.com/office/powerpoint/2010/main" val="649762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6068;p64">
            <a:extLst>
              <a:ext uri="{FF2B5EF4-FFF2-40B4-BE49-F238E27FC236}">
                <a16:creationId xmlns:a16="http://schemas.microsoft.com/office/drawing/2014/main" id="{4C263B9A-72E1-4273-9B2A-7EF94E1FC3A6}"/>
              </a:ext>
            </a:extLst>
          </p:cNvPr>
          <p:cNvSpPr txBox="1">
            <a:spLocks noGrp="1"/>
          </p:cNvSpPr>
          <p:nvPr/>
        </p:nvSpPr>
        <p:spPr>
          <a:xfrm>
            <a:off x="1129392" y="238896"/>
            <a:ext cx="9512408" cy="832021"/>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400"/>
              <a:buFont typeface="Asap"/>
              <a:buNone/>
              <a:defRPr sz="3400" b="1" i="0" u="none" strike="noStrike" cap="none">
                <a:solidFill>
                  <a:schemeClr val="dk1"/>
                </a:solidFill>
                <a:latin typeface="Asap"/>
                <a:ea typeface="Asap"/>
                <a:cs typeface="Asap"/>
                <a:sym typeface="Asap"/>
              </a:defRPr>
            </a:lvl1pPr>
            <a:lvl2pPr marR="0" lvl="1"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2pPr>
            <a:lvl3pPr marR="0" lvl="2"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3pPr>
            <a:lvl4pPr marR="0" lvl="3"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4pPr>
            <a:lvl5pPr marR="0" lvl="4"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5pPr>
            <a:lvl6pPr marR="0" lvl="5"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6pPr>
            <a:lvl7pPr marR="0" lvl="6"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7pPr>
            <a:lvl8pPr marR="0" lvl="7"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8pPr>
            <a:lvl9pPr marR="0" lvl="8"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9pPr>
          </a:lstStyle>
          <a:p>
            <a:pPr marL="0" marR="0" lvl="0" indent="0" algn="r"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br>
              <a:rPr kumimoji="0" lang="fa-IR" sz="3200" b="1" i="0" u="none" strike="noStrike" kern="1200" cap="none" spc="0" normalizeH="0" baseline="0" noProof="0" dirty="0">
                <a:ln>
                  <a:noFill/>
                </a:ln>
                <a:solidFill>
                  <a:srgbClr val="00B0F0"/>
                </a:solidFill>
                <a:effectLst/>
                <a:uLnTx/>
                <a:uFillTx/>
                <a:latin typeface="Arial" panose="020B0604020202020204" pitchFamily="34" charset="0"/>
                <a:ea typeface="Times New Roman" panose="02020603050405020304" pitchFamily="18" charset="0"/>
                <a:cs typeface="B Nazanin" panose="00000400000000000000" pitchFamily="2" charset="-78"/>
                <a:sym typeface="Asap"/>
              </a:rPr>
            </a:br>
            <a:r>
              <a:rPr kumimoji="0" lang="fa-IR" sz="2800" b="0" i="0" u="none" strike="noStrike" kern="0" cap="none" spc="0" normalizeH="0" baseline="0" noProof="0" dirty="0">
                <a:ln>
                  <a:noFill/>
                </a:ln>
                <a:solidFill>
                  <a:srgbClr val="F4D7A6"/>
                </a:solidFill>
                <a:effectLst/>
                <a:uLnTx/>
                <a:uFillTx/>
                <a:latin typeface="Arial"/>
                <a:ea typeface="+mn-ea"/>
                <a:cs typeface="B Farnaz" panose="00000400000000000000" pitchFamily="2" charset="-78"/>
                <a:sym typeface="Asap"/>
              </a:rPr>
              <a:t>الف-6-4-3-تفکیک در مبدا و دفع پسماندهای عفونی بر اساس ضوابط مربوط و کدبندی رنگی و برچسب گذاری اجرا می‏شود.</a:t>
            </a:r>
            <a:r>
              <a:rPr lang="fa-IR" sz="2800" b="0" kern="0" dirty="0">
                <a:solidFill>
                  <a:srgbClr val="F4D7A6"/>
                </a:solidFill>
                <a:latin typeface="Arial"/>
                <a:cs typeface="B Farnaz" panose="00000400000000000000" pitchFamily="2" charset="-78"/>
              </a:rPr>
              <a:t> ( سطح یک)</a:t>
            </a:r>
            <a:endParaRPr kumimoji="0" lang="en-US" sz="2800" b="0" i="0" u="none" strike="noStrike" kern="0" cap="none" spc="0" normalizeH="0" baseline="0" noProof="0" dirty="0">
              <a:ln>
                <a:noFill/>
              </a:ln>
              <a:solidFill>
                <a:srgbClr val="F4D7A6"/>
              </a:solidFill>
              <a:effectLst/>
              <a:uLnTx/>
              <a:uFillTx/>
              <a:latin typeface="Arial"/>
              <a:ea typeface="+mn-ea"/>
              <a:cs typeface="B Farnaz" panose="00000400000000000000" pitchFamily="2" charset="-78"/>
              <a:sym typeface="Asap"/>
            </a:endParaRPr>
          </a:p>
        </p:txBody>
      </p:sp>
      <p:sp>
        <p:nvSpPr>
          <p:cNvPr id="7" name="Content Placeholder 2">
            <a:extLst>
              <a:ext uri="{FF2B5EF4-FFF2-40B4-BE49-F238E27FC236}">
                <a16:creationId xmlns:a16="http://schemas.microsoft.com/office/drawing/2014/main" id="{28C0251B-BC55-47B4-B675-ECC130398A18}"/>
              </a:ext>
            </a:extLst>
          </p:cNvPr>
          <p:cNvSpPr txBox="1">
            <a:spLocks/>
          </p:cNvSpPr>
          <p:nvPr/>
        </p:nvSpPr>
        <p:spPr>
          <a:xfrm>
            <a:off x="772297" y="1595960"/>
            <a:ext cx="10515600" cy="4375057"/>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0" algn="r" defTabSz="914400" rtl="1" eaLnBrk="1" fontAlgn="auto" latinLnBrk="0" hangingPunct="1">
              <a:lnSpc>
                <a:spcPct val="115000"/>
              </a:lnSpc>
              <a:spcBef>
                <a:spcPts val="1000"/>
              </a:spcBef>
              <a:spcAft>
                <a:spcPts val="0"/>
              </a:spcAft>
              <a:buClrTx/>
              <a:buSzTx/>
              <a:buFont typeface="Arial" panose="020B0604020202020204" pitchFamily="34" charset="0"/>
              <a:buNone/>
              <a:tabLst/>
              <a:defRPr/>
            </a:pPr>
            <a:r>
              <a:rPr kumimoji="0" lang="fa-IR" sz="2400" b="1" i="0" u="none" strike="noStrike" kern="1200" cap="none" spc="0" normalizeH="0" baseline="0" noProof="0" dirty="0">
                <a:ln>
                  <a:noFill/>
                </a:ln>
                <a:solidFill>
                  <a:srgbClr val="000000"/>
                </a:solidFill>
                <a:effectLst/>
                <a:uLnTx/>
                <a:uFillTx/>
                <a:latin typeface="Arial" panose="020B0604020202020204" pitchFamily="34" charset="0"/>
                <a:ea typeface="+mn-ea"/>
                <a:cs typeface="B Nazanin" panose="00000400000000000000" pitchFamily="2" charset="-78"/>
              </a:rPr>
              <a:t>پسماندهای عفونی پسماندهای  مظنون به داشتن  عوامل زنده بیماری زا باکتری‏، ویروس‏، انگل و یا قارچ به مقدار و با کیفیتی که بتوانند در میزبان حساس موجب بیماری </a:t>
            </a:r>
            <a:r>
              <a:rPr kumimoji="0" lang="fa-IR" sz="2400" b="1"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B Nazanin" panose="00000400000000000000" pitchFamily="2" charset="-78"/>
              </a:rPr>
              <a:t>شوند، </a:t>
            </a:r>
          </a:p>
          <a:p>
            <a:pPr marL="228600" marR="0" lvl="0" indent="0" algn="r" defTabSz="914400" rtl="1" eaLnBrk="1" fontAlgn="auto" latinLnBrk="0" hangingPunct="1">
              <a:lnSpc>
                <a:spcPct val="115000"/>
              </a:lnSpc>
              <a:spcBef>
                <a:spcPts val="1000"/>
              </a:spcBef>
              <a:spcAft>
                <a:spcPts val="0"/>
              </a:spcAft>
              <a:buClrTx/>
              <a:buSzTx/>
              <a:buFont typeface="Arial" panose="020B0604020202020204" pitchFamily="34" charset="0"/>
              <a:buNone/>
              <a:tabLst/>
              <a:defRPr/>
            </a:pPr>
            <a:r>
              <a:rPr kumimoji="0" lang="fa-IR" sz="2600" b="1" i="0" u="none" strike="noStrike" kern="1200" cap="none" spc="0" normalizeH="0" baseline="0" noProof="0" dirty="0">
                <a:ln>
                  <a:noFill/>
                </a:ln>
                <a:solidFill>
                  <a:srgbClr val="00B0F0"/>
                </a:solidFill>
                <a:effectLst/>
                <a:uLnTx/>
                <a:uFillTx/>
                <a:latin typeface="Arial" panose="020B0604020202020204" pitchFamily="34" charset="0"/>
                <a:ea typeface="Calibri" panose="020F0502020204030204" pitchFamily="34" charset="0"/>
                <a:cs typeface="B Nazanin" panose="00000400000000000000" pitchFamily="2" charset="-78"/>
              </a:rPr>
              <a:t>ظروف و رنگ بندی و محل های قرارگیری ظروف :</a:t>
            </a:r>
          </a:p>
          <a:p>
            <a:pPr marL="685800" marR="0" lvl="0" indent="-457200" algn="just" defTabSz="914400" rtl="1" eaLnBrk="1" fontAlgn="auto" latinLnBrk="0" hangingPunct="1">
              <a:lnSpc>
                <a:spcPct val="115000"/>
              </a:lnSpc>
              <a:spcBef>
                <a:spcPts val="1000"/>
              </a:spcBef>
              <a:spcAft>
                <a:spcPts val="0"/>
              </a:spcAft>
              <a:buClrTx/>
              <a:buSzTx/>
              <a:buFont typeface="Arial" panose="020B0604020202020204" pitchFamily="34" charset="0"/>
              <a:buChar char="•"/>
              <a:tabLst/>
              <a:defRPr/>
            </a:pPr>
            <a:r>
              <a:rPr kumimoji="0" lang="fa-IR" sz="2400" b="1"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B Nazanin" panose="00000400000000000000" pitchFamily="2" charset="-78"/>
              </a:rPr>
              <a:t>جمع آوری پسماندهای عفونی درکیسه‏های پلاستیکی مقاوم و به رنگ زرد با برچسب پسماند عفونی و نگهداری در سطل‏ها و یا کانتینرهای زردرنگ </a:t>
            </a:r>
          </a:p>
          <a:p>
            <a:pPr marL="685800" marR="0" lvl="0" indent="-457200" algn="just" defTabSz="914400" rtl="1" eaLnBrk="1" fontAlgn="auto" latinLnBrk="0" hangingPunct="1">
              <a:lnSpc>
                <a:spcPct val="115000"/>
              </a:lnSpc>
              <a:spcBef>
                <a:spcPts val="1000"/>
              </a:spcBef>
              <a:spcAft>
                <a:spcPts val="0"/>
              </a:spcAft>
              <a:buClrTx/>
              <a:buSzTx/>
              <a:buFont typeface="Arial" panose="020B0604020202020204" pitchFamily="34" charset="0"/>
              <a:buChar char="•"/>
              <a:tabLst/>
              <a:defRPr/>
            </a:pPr>
            <a:r>
              <a:rPr kumimoji="0" lang="fa-IR" sz="2400" b="1"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B Nazanin" panose="00000400000000000000" pitchFamily="2" charset="-78"/>
              </a:rPr>
              <a:t>ظروف نگهداری و ظروف جمع آوری پسماندهای عفونی کیسه و سطل زرد در اتاق بیماران، راهروها و سالن‏های عمومی به جز در بخش‏های مشخص شده در دستورالعمل یکسان سازی، قرار نمی‏گیرند.</a:t>
            </a:r>
          </a:p>
          <a:p>
            <a:pPr marL="685800" marR="0" lvl="0" indent="-457200" algn="just" defTabSz="914400" rtl="1" eaLnBrk="1" fontAlgn="auto" latinLnBrk="0" hangingPunct="1">
              <a:lnSpc>
                <a:spcPct val="115000"/>
              </a:lnSpc>
              <a:spcBef>
                <a:spcPts val="1000"/>
              </a:spcBef>
              <a:spcAft>
                <a:spcPts val="0"/>
              </a:spcAft>
              <a:buClrTx/>
              <a:buSzTx/>
              <a:buFont typeface="Arial" panose="020B0604020202020204" pitchFamily="34" charset="0"/>
              <a:buChar char="•"/>
              <a:tabLst/>
              <a:defRPr/>
            </a:pPr>
            <a:r>
              <a:rPr kumimoji="0" lang="fa-IR" sz="2400" b="1"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B Nazanin" panose="00000400000000000000" pitchFamily="2" charset="-78"/>
              </a:rPr>
              <a:t> پسماندهای اتاق‏های عمل، اتاق‏های ایزوله، بخش دیالیز، بخش اورژانس و آزمایشگاه، عفونی محسوب شده و در این بخش</a:t>
            </a:r>
            <a:r>
              <a:rPr kumimoji="0" lang="en-US" sz="2400" b="1"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B Nazanin" panose="00000400000000000000" pitchFamily="2" charset="-78"/>
              </a:rPr>
              <a:t>‎</a:t>
            </a:r>
            <a:r>
              <a:rPr kumimoji="0" lang="fa-IR" sz="2400" b="1"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B Nazanin" panose="00000400000000000000" pitchFamily="2" charset="-78"/>
              </a:rPr>
              <a:t>ها کیسه و سطل زرد استفاده می‏شود و از قرار دادن ظروف برای پسماندهای عادی خودداری شود.</a:t>
            </a:r>
          </a:p>
          <a:p>
            <a:pPr marL="685800" marR="0" lvl="0" indent="-457200" algn="just" defTabSz="914400" rtl="1" eaLnBrk="1" fontAlgn="auto" latinLnBrk="0" hangingPunct="1">
              <a:lnSpc>
                <a:spcPct val="115000"/>
              </a:lnSpc>
              <a:spcBef>
                <a:spcPts val="1000"/>
              </a:spcBef>
              <a:spcAft>
                <a:spcPts val="0"/>
              </a:spcAft>
              <a:buClrTx/>
              <a:buSzTx/>
              <a:buFont typeface="Arial" panose="020B0604020202020204" pitchFamily="34" charset="0"/>
              <a:buChar char="•"/>
              <a:tabLst/>
              <a:defRPr/>
            </a:pPr>
            <a:r>
              <a:rPr kumimoji="0" lang="fa-IR" sz="2400" b="1"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B Nazanin" panose="00000400000000000000" pitchFamily="2" charset="-78"/>
              </a:rPr>
              <a:t> در بخش‏های درمانی- تشخیصی بیمارستان‏های سوانح سوختگی و بخش‏های سوختگی، تمامی پسماندها عفونی محسوب می‏شوند. </a:t>
            </a:r>
          </a:p>
          <a:p>
            <a:pPr marL="685800" marR="0" lvl="0" indent="-457200" algn="just" defTabSz="914400" rtl="1" eaLnBrk="1" fontAlgn="auto" latinLnBrk="0" hangingPunct="1">
              <a:lnSpc>
                <a:spcPct val="115000"/>
              </a:lnSpc>
              <a:spcBef>
                <a:spcPts val="1000"/>
              </a:spcBef>
              <a:spcAft>
                <a:spcPts val="0"/>
              </a:spcAft>
              <a:buClrTx/>
              <a:buSzTx/>
              <a:buFont typeface="Arial" panose="020B0604020202020204" pitchFamily="34" charset="0"/>
              <a:buChar char="•"/>
              <a:tabLst/>
              <a:defRPr/>
            </a:pPr>
            <a:r>
              <a:rPr kumimoji="0" lang="fa-IR" sz="2400" b="1"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B Nazanin" panose="00000400000000000000" pitchFamily="2" charset="-78"/>
              </a:rPr>
              <a:t>بی خطر سازی، تصفیه و دفع بهداشتی پسماندهای عفونی مطابق ضوابط ابلاغی </a:t>
            </a:r>
            <a:r>
              <a:rPr kumimoji="0" lang="fa-IR" sz="2400" b="1" i="0" u="none" strike="noStrike" kern="1200" cap="none" spc="0" normalizeH="0" baseline="0" noProof="0" dirty="0">
                <a:ln>
                  <a:noFill/>
                </a:ln>
                <a:solidFill>
                  <a:srgbClr val="FF0000"/>
                </a:solidFill>
                <a:effectLst/>
                <a:uLnTx/>
                <a:uFillTx/>
                <a:latin typeface="Arial" panose="020B0604020202020204" pitchFamily="34" charset="0"/>
                <a:ea typeface="Calibri" panose="020F0502020204030204" pitchFamily="34" charset="0"/>
                <a:cs typeface="B Nazanin" panose="00000400000000000000" pitchFamily="2" charset="-78"/>
              </a:rPr>
              <a:t>( دستگاه بی خطر ساز فعال، دارای مجوز، با حجم متناسب با میزان پسماند)</a:t>
            </a:r>
          </a:p>
          <a:p>
            <a:pPr marL="342900" marR="0" lvl="0" indent="-342900" algn="r" defTabSz="914400" rtl="1" eaLnBrk="1" fontAlgn="auto" latinLnBrk="0" hangingPunct="1">
              <a:spcBef>
                <a:spcPts val="1000"/>
              </a:spcBef>
              <a:spcAft>
                <a:spcPts val="0"/>
              </a:spcAft>
              <a:buClr>
                <a:srgbClr val="BF8F00"/>
              </a:buClr>
              <a:buSzPct val="100000"/>
              <a:buFont typeface="Wingdings" panose="05000000000000000000" pitchFamily="2" charset="2"/>
              <a:buChar char="ü"/>
              <a:tabLst>
                <a:tab pos="160655" algn="r"/>
              </a:tabLst>
              <a:defRPr/>
            </a:pPr>
            <a:r>
              <a:rPr lang="fa-IR" sz="2400" b="1" dirty="0">
                <a:solidFill>
                  <a:srgbClr val="000000"/>
                </a:solidFill>
                <a:latin typeface="Arial" panose="020B0604020202020204" pitchFamily="34" charset="0"/>
                <a:cs typeface="B Nazanin" panose="00000400000000000000" pitchFamily="2" charset="-78"/>
              </a:rPr>
              <a:t>تفکیك در مبدا پسماندهای عفونی بر اساس ضوابط مربوط، کدبندی رنگی و برچسب گذاری  </a:t>
            </a:r>
            <a:r>
              <a:rPr lang="fa-IR" sz="2400" b="1" dirty="0">
                <a:solidFill>
                  <a:srgbClr val="FF0000"/>
                </a:solidFill>
                <a:latin typeface="Arial" panose="020B0604020202020204" pitchFamily="34" charset="0"/>
                <a:cs typeface="B Nazanin" panose="00000400000000000000" pitchFamily="2" charset="-78"/>
              </a:rPr>
              <a:t>5 امتیاز</a:t>
            </a:r>
          </a:p>
          <a:p>
            <a:pPr marL="342900" marR="0" lvl="0" indent="-342900" algn="r" defTabSz="914400" rtl="1" eaLnBrk="1" fontAlgn="auto" latinLnBrk="0" hangingPunct="1">
              <a:spcBef>
                <a:spcPts val="1000"/>
              </a:spcBef>
              <a:spcAft>
                <a:spcPts val="0"/>
              </a:spcAft>
              <a:buClr>
                <a:srgbClr val="BF8F00"/>
              </a:buClr>
              <a:buSzPct val="100000"/>
              <a:buFont typeface="Wingdings" panose="05000000000000000000" pitchFamily="2" charset="2"/>
              <a:buChar char="ü"/>
              <a:tabLst>
                <a:tab pos="160655" algn="r"/>
              </a:tabLst>
              <a:defRPr/>
            </a:pPr>
            <a:r>
              <a:rPr lang="fa-IR" sz="2400" b="1" dirty="0">
                <a:solidFill>
                  <a:srgbClr val="000000"/>
                </a:solidFill>
                <a:latin typeface="Arial" panose="020B0604020202020204" pitchFamily="34" charset="0"/>
                <a:cs typeface="B Nazanin" panose="00000400000000000000" pitchFamily="2" charset="-78"/>
              </a:rPr>
              <a:t>دفع پسماندهای عفونی بر اساس ضوابط بهداشتی ابلاغی وزارت بهداشت</a:t>
            </a:r>
            <a:r>
              <a:rPr lang="fa-IR" sz="2400" b="1" dirty="0">
                <a:solidFill>
                  <a:srgbClr val="FF0000"/>
                </a:solidFill>
                <a:latin typeface="Arial" panose="020B0604020202020204" pitchFamily="34" charset="0"/>
                <a:cs typeface="B Nazanin" panose="00000400000000000000" pitchFamily="2" charset="-78"/>
              </a:rPr>
              <a:t> 5 امتیاز</a:t>
            </a:r>
            <a:endParaRPr lang="fa-IR" sz="2400" b="1" dirty="0">
              <a:solidFill>
                <a:srgbClr val="000000"/>
              </a:solidFill>
              <a:latin typeface="Arial" panose="020B0604020202020204" pitchFamily="34" charset="0"/>
              <a:cs typeface="B Nazanin" panose="00000400000000000000" pitchFamily="2" charset="-78"/>
            </a:endParaRPr>
          </a:p>
        </p:txBody>
      </p:sp>
    </p:spTree>
    <p:extLst>
      <p:ext uri="{BB962C8B-B14F-4D97-AF65-F5344CB8AC3E}">
        <p14:creationId xmlns:p14="http://schemas.microsoft.com/office/powerpoint/2010/main" val="18252346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6068;p64">
            <a:extLst>
              <a:ext uri="{FF2B5EF4-FFF2-40B4-BE49-F238E27FC236}">
                <a16:creationId xmlns:a16="http://schemas.microsoft.com/office/drawing/2014/main" id="{4C263B9A-72E1-4273-9B2A-7EF94E1FC3A6}"/>
              </a:ext>
            </a:extLst>
          </p:cNvPr>
          <p:cNvSpPr txBox="1">
            <a:spLocks noGrp="1"/>
          </p:cNvSpPr>
          <p:nvPr/>
        </p:nvSpPr>
        <p:spPr>
          <a:xfrm>
            <a:off x="1203532" y="121024"/>
            <a:ext cx="9512408" cy="1129551"/>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400"/>
              <a:buFont typeface="Asap"/>
              <a:buNone/>
              <a:defRPr sz="3400" b="1" i="0" u="none" strike="noStrike" cap="none">
                <a:solidFill>
                  <a:schemeClr val="dk1"/>
                </a:solidFill>
                <a:latin typeface="Asap"/>
                <a:ea typeface="Asap"/>
                <a:cs typeface="Asap"/>
                <a:sym typeface="Asap"/>
              </a:defRPr>
            </a:lvl1pPr>
            <a:lvl2pPr marR="0" lvl="1"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2pPr>
            <a:lvl3pPr marR="0" lvl="2"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3pPr>
            <a:lvl4pPr marR="0" lvl="3"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4pPr>
            <a:lvl5pPr marR="0" lvl="4"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5pPr>
            <a:lvl6pPr marR="0" lvl="5"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6pPr>
            <a:lvl7pPr marR="0" lvl="6"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7pPr>
            <a:lvl8pPr marR="0" lvl="7"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8pPr>
            <a:lvl9pPr marR="0" lvl="8"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9pPr>
          </a:lstStyle>
          <a:p>
            <a:pPr marL="0" marR="0" lvl="0" indent="0" algn="r"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br>
              <a:rPr kumimoji="0" lang="fa-IR" sz="3200" b="1" i="0" u="none" strike="noStrike" kern="1200" cap="none" spc="0" normalizeH="0" baseline="0" noProof="0" dirty="0">
                <a:ln>
                  <a:noFill/>
                </a:ln>
                <a:solidFill>
                  <a:srgbClr val="00B0F0"/>
                </a:solidFill>
                <a:effectLst/>
                <a:uLnTx/>
                <a:uFillTx/>
                <a:latin typeface="Arial" panose="020B0604020202020204" pitchFamily="34" charset="0"/>
                <a:ea typeface="Times New Roman" panose="02020603050405020304" pitchFamily="18" charset="0"/>
                <a:cs typeface="B Nazanin" panose="00000400000000000000" pitchFamily="2" charset="-78"/>
                <a:sym typeface="Asap"/>
              </a:rPr>
            </a:br>
            <a:r>
              <a:rPr kumimoji="0" lang="fa-IR" sz="2800" b="0" i="0" u="none" strike="noStrike" kern="0" cap="none" spc="0" normalizeH="0" baseline="0" noProof="0" dirty="0">
                <a:ln>
                  <a:noFill/>
                </a:ln>
                <a:solidFill>
                  <a:srgbClr val="F4D7A6"/>
                </a:solidFill>
                <a:effectLst/>
                <a:uLnTx/>
                <a:uFillTx/>
                <a:latin typeface="Arial"/>
                <a:ea typeface="+mn-ea"/>
                <a:cs typeface="B Farnaz" panose="00000400000000000000" pitchFamily="2" charset="-78"/>
                <a:sym typeface="Asap"/>
              </a:rPr>
              <a:t>الف-6-4-4-تفکیک در مبدا و دفع پسماندهای تیز و برنده، بر اساس ضوابط مربوط و کدبندی رنگی و برچسب گذاری اجرا می‏شود.</a:t>
            </a:r>
            <a:r>
              <a:rPr lang="fa-IR" sz="2800" b="0" kern="0" dirty="0">
                <a:solidFill>
                  <a:srgbClr val="F4D7A6"/>
                </a:solidFill>
                <a:latin typeface="Arial"/>
                <a:cs typeface="B Farnaz" panose="00000400000000000000" pitchFamily="2" charset="-78"/>
              </a:rPr>
              <a:t> ( سطح یک)</a:t>
            </a:r>
            <a:endParaRPr kumimoji="0" lang="en-US" sz="2800" b="0" i="0" u="none" strike="noStrike" kern="0" cap="none" spc="0" normalizeH="0" baseline="0" noProof="0" dirty="0">
              <a:ln>
                <a:noFill/>
              </a:ln>
              <a:solidFill>
                <a:srgbClr val="F4D7A6"/>
              </a:solidFill>
              <a:effectLst/>
              <a:uLnTx/>
              <a:uFillTx/>
              <a:latin typeface="Arial"/>
              <a:ea typeface="+mn-ea"/>
              <a:cs typeface="B Farnaz" panose="00000400000000000000" pitchFamily="2" charset="-78"/>
              <a:sym typeface="Asap"/>
            </a:endParaRPr>
          </a:p>
        </p:txBody>
      </p:sp>
      <p:sp>
        <p:nvSpPr>
          <p:cNvPr id="7" name="Content Placeholder 2">
            <a:extLst>
              <a:ext uri="{FF2B5EF4-FFF2-40B4-BE49-F238E27FC236}">
                <a16:creationId xmlns:a16="http://schemas.microsoft.com/office/drawing/2014/main" id="{28C0251B-BC55-47B4-B675-ECC130398A18}"/>
              </a:ext>
            </a:extLst>
          </p:cNvPr>
          <p:cNvSpPr txBox="1">
            <a:spLocks/>
          </p:cNvSpPr>
          <p:nvPr/>
        </p:nvSpPr>
        <p:spPr>
          <a:xfrm>
            <a:off x="838200" y="1801906"/>
            <a:ext cx="10515600" cy="437505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0" algn="r" defTabSz="914400" rtl="1" eaLnBrk="1" fontAlgn="auto" latinLnBrk="0" hangingPunct="1">
              <a:lnSpc>
                <a:spcPct val="115000"/>
              </a:lnSpc>
              <a:spcBef>
                <a:spcPts val="100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9" name="TextBox 8">
            <a:extLst>
              <a:ext uri="{FF2B5EF4-FFF2-40B4-BE49-F238E27FC236}">
                <a16:creationId xmlns:a16="http://schemas.microsoft.com/office/drawing/2014/main" id="{4FE5DA43-A0EF-4D68-8879-59D65C900810}"/>
              </a:ext>
            </a:extLst>
          </p:cNvPr>
          <p:cNvSpPr txBox="1"/>
          <p:nvPr/>
        </p:nvSpPr>
        <p:spPr>
          <a:xfrm>
            <a:off x="926272" y="1676601"/>
            <a:ext cx="10515600" cy="3171637"/>
          </a:xfrm>
          <a:prstGeom prst="rect">
            <a:avLst/>
          </a:prstGeom>
          <a:noFill/>
        </p:spPr>
        <p:txBody>
          <a:bodyPr wrap="square">
            <a:spAutoFit/>
          </a:bodyPr>
          <a:lstStyle/>
          <a:p>
            <a:pPr marL="228600" marR="0" lvl="0" indent="0" algn="just" defTabSz="914400" rtl="1" eaLnBrk="1" fontAlgn="auto" latinLnBrk="0" hangingPunct="1">
              <a:lnSpc>
                <a:spcPct val="150000"/>
              </a:lnSpc>
              <a:spcBef>
                <a:spcPts val="1000"/>
              </a:spcBef>
              <a:spcAft>
                <a:spcPts val="0"/>
              </a:spcAft>
              <a:buClrTx/>
              <a:buSzTx/>
              <a:buFont typeface="Arial" panose="020B0604020202020204" pitchFamily="34" charset="0"/>
              <a:buNone/>
              <a:tabLst/>
              <a:defRPr/>
            </a:pPr>
            <a:r>
              <a:rPr lang="fa-IR" sz="1700" b="1" dirty="0">
                <a:solidFill>
                  <a:srgbClr val="000000"/>
                </a:solidFill>
                <a:latin typeface="Arial" panose="020B0604020202020204" pitchFamily="34" charset="0"/>
                <a:cs typeface="B Nazanin" panose="00000400000000000000" pitchFamily="2" charset="-78"/>
              </a:rPr>
              <a:t>اجسام تیز و برنده اقلامی هستند که می‏توانند موجب زخم، بریدگی یا سوراخ شدگی شوند این اجسام شامل سوزن‏ها، سوزن‏های زیرجلدی، تیغه چاقوی جراحی و دیگر تیغه‏ها، چاقو، ست انفوزیون، اره‏ها، شیشه شکسته‏ها، لام و لامل و سایر اقلام شیشه‏ای ازمایشگاه و ناخن بیماران و هر شئ برنده است. اجسام تیز و برنده ممکن است عفونی یا غیر عفونی باشند اما در هر دو شکل به عنوان پسماندهای به شدت تهدید کننده سلامتی به شمار می آیند. </a:t>
            </a:r>
            <a:endParaRPr lang="en-US" sz="1700" b="1" dirty="0">
              <a:solidFill>
                <a:srgbClr val="000000"/>
              </a:solidFill>
              <a:latin typeface="Arial" panose="020B0604020202020204" pitchFamily="34" charset="0"/>
              <a:cs typeface="B Nazanin" panose="00000400000000000000" pitchFamily="2" charset="-78"/>
            </a:endParaRPr>
          </a:p>
          <a:p>
            <a:pPr marL="285750" marR="0" lvl="0" indent="-285750" algn="just" defTabSz="914400" rtl="1" eaLnBrk="1" fontAlgn="auto" latinLnBrk="0" hangingPunct="1">
              <a:lnSpc>
                <a:spcPct val="115000"/>
              </a:lnSpc>
              <a:spcBef>
                <a:spcPts val="1000"/>
              </a:spcBef>
              <a:spcAft>
                <a:spcPts val="0"/>
              </a:spcAft>
              <a:buClrTx/>
              <a:buSzTx/>
              <a:buFont typeface="Arial" panose="020B0604020202020204" pitchFamily="34" charset="0"/>
              <a:buChar char="•"/>
              <a:tabLst/>
              <a:defRPr/>
            </a:pPr>
            <a:r>
              <a:rPr lang="fa-IR" sz="1700" b="1" dirty="0">
                <a:solidFill>
                  <a:srgbClr val="000000"/>
                </a:solidFill>
                <a:latin typeface="Arial" panose="020B0604020202020204" pitchFamily="34" charset="0"/>
                <a:cs typeface="B Nazanin" panose="00000400000000000000" pitchFamily="2" charset="-78"/>
              </a:rPr>
              <a:t>پسماندهای تیزو برنده در ظروف مستحکم و ایمن استاندارد زرد رنگ با درب قرمز رنگ و برچسب پسماند تیز و برنده دارای خطر زیستی جمع آوری می‏شوند. </a:t>
            </a:r>
          </a:p>
          <a:p>
            <a:pPr marL="342900" marR="0" lvl="0" indent="-342900" algn="just" defTabSz="914400" rtl="1" eaLnBrk="1" fontAlgn="auto" latinLnBrk="0" hangingPunct="1">
              <a:spcBef>
                <a:spcPts val="1000"/>
              </a:spcBef>
              <a:spcAft>
                <a:spcPts val="0"/>
              </a:spcAft>
              <a:buClr>
                <a:srgbClr val="BF8F00"/>
              </a:buClr>
              <a:buSzPct val="100000"/>
              <a:buFont typeface="Wingdings" panose="05000000000000000000" pitchFamily="2" charset="2"/>
              <a:buChar char="ü"/>
              <a:tabLst>
                <a:tab pos="160655" algn="r"/>
              </a:tabLst>
              <a:defRPr/>
            </a:pPr>
            <a:r>
              <a:rPr lang="fa-IR" sz="1700" b="1" dirty="0">
                <a:solidFill>
                  <a:srgbClr val="000000"/>
                </a:solidFill>
                <a:latin typeface="Arial" panose="020B0604020202020204" pitchFamily="34" charset="0"/>
                <a:cs typeface="B Nazanin" panose="00000400000000000000" pitchFamily="2" charset="-78"/>
              </a:rPr>
              <a:t>تفکیك در مبدا پسماندهای تیز و برنده بر اساس ضوابط مربوط، کدبندی رنگی و برچسب گذاری  </a:t>
            </a:r>
            <a:r>
              <a:rPr lang="fa-IR" sz="1700" b="1" dirty="0">
                <a:solidFill>
                  <a:srgbClr val="FF0000"/>
                </a:solidFill>
                <a:latin typeface="Arial" panose="020B0604020202020204" pitchFamily="34" charset="0"/>
                <a:cs typeface="B Nazanin" panose="00000400000000000000" pitchFamily="2" charset="-78"/>
              </a:rPr>
              <a:t>5 امتیاز</a:t>
            </a:r>
          </a:p>
          <a:p>
            <a:pPr marL="342900" marR="0" lvl="0" indent="-342900" algn="just" defTabSz="914400" rtl="1" eaLnBrk="1" fontAlgn="auto" latinLnBrk="0" hangingPunct="1">
              <a:spcBef>
                <a:spcPts val="1000"/>
              </a:spcBef>
              <a:spcAft>
                <a:spcPts val="0"/>
              </a:spcAft>
              <a:buClr>
                <a:srgbClr val="BF8F00"/>
              </a:buClr>
              <a:buSzPct val="100000"/>
              <a:buFont typeface="Wingdings" panose="05000000000000000000" pitchFamily="2" charset="2"/>
              <a:buChar char="ü"/>
              <a:tabLst>
                <a:tab pos="160655" algn="r"/>
              </a:tabLst>
              <a:defRPr/>
            </a:pPr>
            <a:r>
              <a:rPr lang="fa-IR" sz="1700" b="1" dirty="0">
                <a:solidFill>
                  <a:srgbClr val="000000"/>
                </a:solidFill>
                <a:latin typeface="Arial" panose="020B0604020202020204" pitchFamily="34" charset="0"/>
                <a:cs typeface="B Nazanin" panose="00000400000000000000" pitchFamily="2" charset="-78"/>
              </a:rPr>
              <a:t>دفع پسماندهای تیز و برنده بر اساس ضوابط بهداشتی ابلاغی وزارت بهداشت</a:t>
            </a:r>
            <a:r>
              <a:rPr lang="fa-IR" sz="1700" b="1" dirty="0">
                <a:solidFill>
                  <a:srgbClr val="FF0000"/>
                </a:solidFill>
                <a:latin typeface="Arial" panose="020B0604020202020204" pitchFamily="34" charset="0"/>
                <a:cs typeface="B Nazanin" panose="00000400000000000000" pitchFamily="2" charset="-78"/>
              </a:rPr>
              <a:t> 5 امتیاز</a:t>
            </a:r>
            <a:endParaRPr lang="fa-IR" sz="1700" b="1" dirty="0">
              <a:solidFill>
                <a:srgbClr val="000000"/>
              </a:solidFill>
              <a:latin typeface="Arial" panose="020B0604020202020204" pitchFamily="34" charset="0"/>
              <a:cs typeface="B Nazanin" panose="00000400000000000000" pitchFamily="2" charset="-78"/>
            </a:endParaRPr>
          </a:p>
        </p:txBody>
      </p:sp>
    </p:spTree>
    <p:extLst>
      <p:ext uri="{BB962C8B-B14F-4D97-AF65-F5344CB8AC3E}">
        <p14:creationId xmlns:p14="http://schemas.microsoft.com/office/powerpoint/2010/main" val="12011346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6068;p64">
            <a:extLst>
              <a:ext uri="{FF2B5EF4-FFF2-40B4-BE49-F238E27FC236}">
                <a16:creationId xmlns:a16="http://schemas.microsoft.com/office/drawing/2014/main" id="{4C263B9A-72E1-4273-9B2A-7EF94E1FC3A6}"/>
              </a:ext>
            </a:extLst>
          </p:cNvPr>
          <p:cNvSpPr txBox="1">
            <a:spLocks noGrp="1"/>
          </p:cNvSpPr>
          <p:nvPr/>
        </p:nvSpPr>
        <p:spPr>
          <a:xfrm>
            <a:off x="1203532" y="121024"/>
            <a:ext cx="9512408" cy="1129551"/>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400"/>
              <a:buFont typeface="Asap"/>
              <a:buNone/>
              <a:defRPr sz="3400" b="1" i="0" u="none" strike="noStrike" cap="none">
                <a:solidFill>
                  <a:schemeClr val="dk1"/>
                </a:solidFill>
                <a:latin typeface="Asap"/>
                <a:ea typeface="Asap"/>
                <a:cs typeface="Asap"/>
                <a:sym typeface="Asap"/>
              </a:defRPr>
            </a:lvl1pPr>
            <a:lvl2pPr marR="0" lvl="1"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2pPr>
            <a:lvl3pPr marR="0" lvl="2"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3pPr>
            <a:lvl4pPr marR="0" lvl="3"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4pPr>
            <a:lvl5pPr marR="0" lvl="4"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5pPr>
            <a:lvl6pPr marR="0" lvl="5"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6pPr>
            <a:lvl7pPr marR="0" lvl="6"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7pPr>
            <a:lvl8pPr marR="0" lvl="7"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8pPr>
            <a:lvl9pPr marR="0" lvl="8"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9pPr>
          </a:lstStyle>
          <a:p>
            <a:pPr marL="0" marR="0" lvl="0" indent="0" algn="r"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br>
              <a:rPr kumimoji="0" lang="fa-IR" sz="3200" b="1" i="0" u="none" strike="noStrike" kern="1200" cap="none" spc="0" normalizeH="0" baseline="0" noProof="0" dirty="0">
                <a:ln>
                  <a:noFill/>
                </a:ln>
                <a:solidFill>
                  <a:srgbClr val="00B0F0"/>
                </a:solidFill>
                <a:effectLst/>
                <a:uLnTx/>
                <a:uFillTx/>
                <a:latin typeface="Arial" panose="020B0604020202020204" pitchFamily="34" charset="0"/>
                <a:ea typeface="Times New Roman" panose="02020603050405020304" pitchFamily="18" charset="0"/>
                <a:cs typeface="B Nazanin" panose="00000400000000000000" pitchFamily="2" charset="-78"/>
                <a:sym typeface="Asap"/>
              </a:rPr>
            </a:br>
            <a:r>
              <a:rPr kumimoji="0" lang="fa-IR" sz="2800" b="0" i="0" u="none" strike="noStrike" kern="0" cap="none" spc="0" normalizeH="0" baseline="0" noProof="0" dirty="0">
                <a:ln>
                  <a:noFill/>
                </a:ln>
                <a:solidFill>
                  <a:srgbClr val="F4D7A6"/>
                </a:solidFill>
                <a:effectLst/>
                <a:uLnTx/>
                <a:uFillTx/>
                <a:latin typeface="Arial"/>
                <a:ea typeface="+mn-ea"/>
                <a:cs typeface="B Farnaz" panose="00000400000000000000" pitchFamily="2" charset="-78"/>
                <a:sym typeface="Asap"/>
              </a:rPr>
              <a:t>الف-6-4-4-تفکیک در مبدا و دفع پسماندهای تیز و برنده، بر اساس ضوابط مربوط و کدبندی رنگی و برچسب گذاری اجرا می‏شود.</a:t>
            </a:r>
            <a:r>
              <a:rPr lang="fa-IR" sz="2800" b="0" kern="0" dirty="0">
                <a:solidFill>
                  <a:srgbClr val="F4D7A6"/>
                </a:solidFill>
                <a:latin typeface="Arial"/>
                <a:cs typeface="B Farnaz" panose="00000400000000000000" pitchFamily="2" charset="-78"/>
              </a:rPr>
              <a:t> ( سطح یک)</a:t>
            </a:r>
            <a:endParaRPr kumimoji="0" lang="en-US" sz="2800" b="0" i="0" u="none" strike="noStrike" kern="0" cap="none" spc="0" normalizeH="0" baseline="0" noProof="0" dirty="0">
              <a:ln>
                <a:noFill/>
              </a:ln>
              <a:solidFill>
                <a:srgbClr val="F4D7A6"/>
              </a:solidFill>
              <a:effectLst/>
              <a:uLnTx/>
              <a:uFillTx/>
              <a:latin typeface="Arial"/>
              <a:ea typeface="+mn-ea"/>
              <a:cs typeface="B Farnaz" panose="00000400000000000000" pitchFamily="2" charset="-78"/>
              <a:sym typeface="Asap"/>
            </a:endParaRPr>
          </a:p>
        </p:txBody>
      </p:sp>
      <p:sp>
        <p:nvSpPr>
          <p:cNvPr id="7" name="Content Placeholder 2">
            <a:extLst>
              <a:ext uri="{FF2B5EF4-FFF2-40B4-BE49-F238E27FC236}">
                <a16:creationId xmlns:a16="http://schemas.microsoft.com/office/drawing/2014/main" id="{28C0251B-BC55-47B4-B675-ECC130398A18}"/>
              </a:ext>
            </a:extLst>
          </p:cNvPr>
          <p:cNvSpPr txBox="1">
            <a:spLocks/>
          </p:cNvSpPr>
          <p:nvPr/>
        </p:nvSpPr>
        <p:spPr>
          <a:xfrm>
            <a:off x="838200" y="1801906"/>
            <a:ext cx="10515600" cy="437505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0" algn="r" defTabSz="914400" rtl="1" eaLnBrk="1" fontAlgn="auto" latinLnBrk="0" hangingPunct="1">
              <a:lnSpc>
                <a:spcPct val="115000"/>
              </a:lnSpc>
              <a:spcBef>
                <a:spcPts val="100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C004BA1F-5847-4E86-B697-17F8B430D5E2}"/>
              </a:ext>
            </a:extLst>
          </p:cNvPr>
          <p:cNvSpPr txBox="1"/>
          <p:nvPr/>
        </p:nvSpPr>
        <p:spPr>
          <a:xfrm>
            <a:off x="1089212" y="1584204"/>
            <a:ext cx="10515599" cy="4496616"/>
          </a:xfrm>
          <a:prstGeom prst="rect">
            <a:avLst/>
          </a:prstGeom>
          <a:noFill/>
        </p:spPr>
        <p:txBody>
          <a:bodyPr wrap="square">
            <a:spAutoFit/>
          </a:bodyPr>
          <a:lstStyle/>
          <a:p>
            <a:pPr marL="228600" algn="r" rtl="1">
              <a:lnSpc>
                <a:spcPct val="95000"/>
              </a:lnSpc>
              <a:spcBef>
                <a:spcPts val="1000"/>
              </a:spcBef>
              <a:defRPr/>
            </a:pPr>
            <a:r>
              <a:rPr lang="fa-IR" b="1" dirty="0">
                <a:solidFill>
                  <a:srgbClr val="00B0F0"/>
                </a:solidFill>
                <a:latin typeface="Arial" panose="020B0604020202020204" pitchFamily="34" charset="0"/>
                <a:cs typeface="B Titr" panose="00000700000000000000" pitchFamily="2" charset="-78"/>
              </a:rPr>
              <a:t>مشخصات ظروف : </a:t>
            </a:r>
          </a:p>
          <a:p>
            <a:pPr marL="285750" lvl="0" indent="-285750" algn="just" rtl="1">
              <a:lnSpc>
                <a:spcPct val="115000"/>
              </a:lnSpc>
              <a:buFont typeface="Arial" panose="020B0604020202020204" pitchFamily="34" charset="0"/>
              <a:buChar char="•"/>
            </a:pPr>
            <a:r>
              <a:rPr lang="fa-IR" b="1" dirty="0">
                <a:solidFill>
                  <a:prstClr val="black"/>
                </a:solidFill>
                <a:latin typeface="Arial" panose="020B0604020202020204" pitchFamily="34" charset="0"/>
                <a:cs typeface="B Nazanin" panose="00000400000000000000" pitchFamily="2" charset="-78"/>
              </a:rPr>
              <a:t>ظروف مستحکم و ایمن به آسانی سوراخ یا پاره نمی‏شود،</a:t>
            </a:r>
          </a:p>
          <a:p>
            <a:pPr marL="285750" lvl="0" indent="-285750" algn="just" rtl="1">
              <a:lnSpc>
                <a:spcPct val="115000"/>
              </a:lnSpc>
              <a:buFont typeface="Arial" panose="020B0604020202020204" pitchFamily="34" charset="0"/>
              <a:buChar char="•"/>
            </a:pPr>
            <a:r>
              <a:rPr lang="fa-IR" b="1" dirty="0">
                <a:solidFill>
                  <a:prstClr val="black"/>
                </a:solidFill>
                <a:latin typeface="Arial" panose="020B0604020202020204" pitchFamily="34" charset="0"/>
                <a:cs typeface="B Nazanin" panose="00000400000000000000" pitchFamily="2" charset="-78"/>
              </a:rPr>
              <a:t> درب آن به آسانی بسته و مهرو موم می‏گردد. دهانه ظرف باید به اندازه ای باشد که بتوان پسماند را بدون اعمال فشار دست، در ظروف انداخت و خارج کردن ‏آن‏ها از ظرف ممکن نباشد،</a:t>
            </a:r>
          </a:p>
          <a:p>
            <a:pPr marL="285750" lvl="0" indent="-285750" algn="just" rtl="1">
              <a:lnSpc>
                <a:spcPct val="115000"/>
              </a:lnSpc>
              <a:buFont typeface="Arial" panose="020B0604020202020204" pitchFamily="34" charset="0"/>
              <a:buChar char="•"/>
            </a:pPr>
            <a:r>
              <a:rPr lang="fa-IR" b="1" dirty="0">
                <a:solidFill>
                  <a:prstClr val="black"/>
                </a:solidFill>
                <a:latin typeface="Arial" panose="020B0604020202020204" pitchFamily="34" charset="0"/>
                <a:cs typeface="B Nazanin" panose="00000400000000000000" pitchFamily="2" charset="-78"/>
              </a:rPr>
              <a:t> دیواره‏های ظرف نفوذ ناپذیر باشد و سیالات نتوانند از آن خارج شوند،</a:t>
            </a:r>
          </a:p>
          <a:p>
            <a:pPr marL="285750" lvl="0" indent="-285750" algn="just" rtl="1">
              <a:lnSpc>
                <a:spcPct val="115000"/>
              </a:lnSpc>
              <a:buFont typeface="Arial" panose="020B0604020202020204" pitchFamily="34" charset="0"/>
              <a:buChar char="•"/>
            </a:pPr>
            <a:r>
              <a:rPr lang="fa-IR" b="1" dirty="0">
                <a:solidFill>
                  <a:prstClr val="black"/>
                </a:solidFill>
                <a:latin typeface="Arial" panose="020B0604020202020204" pitchFamily="34" charset="0"/>
                <a:cs typeface="B Nazanin" panose="00000400000000000000" pitchFamily="2" charset="-78"/>
              </a:rPr>
              <a:t> پس از بستن درب، از عدم خروج مواد از آن اطمینان حاصل شود،</a:t>
            </a:r>
          </a:p>
          <a:p>
            <a:pPr marL="285750" lvl="0" indent="-285750" algn="just" rtl="1">
              <a:lnSpc>
                <a:spcPct val="115000"/>
              </a:lnSpc>
              <a:buFont typeface="Arial" panose="020B0604020202020204" pitchFamily="34" charset="0"/>
              <a:buChar char="•"/>
            </a:pPr>
            <a:r>
              <a:rPr lang="fa-IR" b="1" dirty="0">
                <a:solidFill>
                  <a:prstClr val="black"/>
                </a:solidFill>
                <a:latin typeface="Arial" panose="020B0604020202020204" pitchFamily="34" charset="0"/>
                <a:cs typeface="B Nazanin" panose="00000400000000000000" pitchFamily="2" charset="-78"/>
              </a:rPr>
              <a:t> حمل و نقل ظرف آسان و راحت باشد</a:t>
            </a:r>
          </a:p>
          <a:p>
            <a:pPr marL="285750" lvl="0" indent="-285750" algn="just" rtl="1">
              <a:lnSpc>
                <a:spcPct val="115000"/>
              </a:lnSpc>
              <a:buFont typeface="Arial" panose="020B0604020202020204" pitchFamily="34" charset="0"/>
              <a:buChar char="•"/>
            </a:pPr>
            <a:r>
              <a:rPr lang="fa-IR" b="1" dirty="0">
                <a:solidFill>
                  <a:prstClr val="black"/>
                </a:solidFill>
                <a:latin typeface="Arial" panose="020B0604020202020204" pitchFamily="34" charset="0"/>
                <a:cs typeface="B Nazanin" panose="00000400000000000000" pitchFamily="2" charset="-78"/>
              </a:rPr>
              <a:t>عدم استفاده از کیسه‏های پلاستیکی برای جمع آوری و نگهداری پسماندهای تیز و برنده </a:t>
            </a:r>
          </a:p>
          <a:p>
            <a:pPr marL="285750" lvl="0" indent="-285750" algn="just" rtl="1">
              <a:lnSpc>
                <a:spcPct val="115000"/>
              </a:lnSpc>
              <a:buFont typeface="Arial" panose="020B0604020202020204" pitchFamily="34" charset="0"/>
              <a:buChar char="•"/>
            </a:pPr>
            <a:r>
              <a:rPr lang="fa-IR" b="1" dirty="0">
                <a:solidFill>
                  <a:prstClr val="black"/>
                </a:solidFill>
                <a:latin typeface="Arial" panose="020B0604020202020204" pitchFamily="34" charset="0"/>
                <a:cs typeface="B Nazanin" panose="00000400000000000000" pitchFamily="2" charset="-78"/>
              </a:rPr>
              <a:t>ترالی‏ها به ظروف مستحکم و ایمن مجهز بوده و ظروف نگهداری و جمع آوری پسماند تیز و برنده در اتاق بیماران، راهروها و سالن‏های عمومی به جز در بخش‏های مشخص شده در دستورالعمل یکسان سازی قرار نمی‏گیرند. </a:t>
            </a:r>
          </a:p>
          <a:p>
            <a:pPr marL="285750" lvl="0" indent="-285750" algn="just" rtl="1">
              <a:lnSpc>
                <a:spcPct val="115000"/>
              </a:lnSpc>
              <a:buFont typeface="Arial" panose="020B0604020202020204" pitchFamily="34" charset="0"/>
              <a:buChar char="•"/>
            </a:pPr>
            <a:r>
              <a:rPr lang="fa-IR" b="1" dirty="0">
                <a:solidFill>
                  <a:prstClr val="black"/>
                </a:solidFill>
                <a:latin typeface="Arial" panose="020B0604020202020204" pitchFamily="34" charset="0"/>
                <a:cs typeface="B Nazanin" panose="00000400000000000000" pitchFamily="2" charset="-78"/>
              </a:rPr>
              <a:t>همچنین نصب ظروف مستحکم و ایمن براي پسماندهاي تيز و برنده در اتاق‏های بستری و تحت نظر مانند اورژانس، ممنوع است. </a:t>
            </a:r>
            <a:endParaRPr lang="en-US" b="1" dirty="0">
              <a:solidFill>
                <a:prstClr val="black"/>
              </a:solidFill>
              <a:latin typeface="Arial" panose="020B0604020202020204" pitchFamily="34" charset="0"/>
              <a:cs typeface="B Nazanin" panose="00000400000000000000" pitchFamily="2" charset="-78"/>
            </a:endParaRPr>
          </a:p>
          <a:p>
            <a:pPr marL="285750" lvl="0" indent="-285750" algn="just" rtl="1">
              <a:lnSpc>
                <a:spcPct val="115000"/>
              </a:lnSpc>
              <a:buFont typeface="Arial" panose="020B0604020202020204" pitchFamily="34" charset="0"/>
              <a:buChar char="•"/>
            </a:pPr>
            <a:r>
              <a:rPr lang="fa-IR" b="1" dirty="0">
                <a:solidFill>
                  <a:prstClr val="black"/>
                </a:solidFill>
                <a:latin typeface="Arial" panose="020B0604020202020204" pitchFamily="34" charset="0"/>
                <a:cs typeface="B Nazanin" panose="00000400000000000000" pitchFamily="2" charset="-78"/>
              </a:rPr>
              <a:t>امکانات مذکور در موارد لزوم به همراه ترالي به بالين بيمار آورده مي‏شود. پسماند‏های تیز و برنده این مکان‏ها درداخل ظروف مستحکم و ایمن که با ترالی توسط ارائه دهنده خدمت درمانی به اتاق آورده می‏شود، جمع آوری می‏شوند.</a:t>
            </a:r>
          </a:p>
          <a:p>
            <a:pPr marL="285750" lvl="0" indent="-285750" algn="r" rtl="1">
              <a:lnSpc>
                <a:spcPct val="115000"/>
              </a:lnSpc>
              <a:buFont typeface="Arial" panose="020B0604020202020204" pitchFamily="34" charset="0"/>
              <a:buChar char="•"/>
            </a:pPr>
            <a:endParaRPr lang="fa-IR" sz="1800" dirty="0">
              <a:solidFill>
                <a:srgbClr val="000000"/>
              </a:solidFill>
              <a:latin typeface="Arial" panose="020B060402020202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28862085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6068;p64">
            <a:extLst>
              <a:ext uri="{FF2B5EF4-FFF2-40B4-BE49-F238E27FC236}">
                <a16:creationId xmlns:a16="http://schemas.microsoft.com/office/drawing/2014/main" id="{4C263B9A-72E1-4273-9B2A-7EF94E1FC3A6}"/>
              </a:ext>
            </a:extLst>
          </p:cNvPr>
          <p:cNvSpPr txBox="1">
            <a:spLocks noGrp="1"/>
          </p:cNvSpPr>
          <p:nvPr/>
        </p:nvSpPr>
        <p:spPr>
          <a:xfrm>
            <a:off x="1203532" y="121024"/>
            <a:ext cx="9512408" cy="1129551"/>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400"/>
              <a:buFont typeface="Asap"/>
              <a:buNone/>
              <a:defRPr sz="3400" b="1" i="0" u="none" strike="noStrike" cap="none">
                <a:solidFill>
                  <a:schemeClr val="dk1"/>
                </a:solidFill>
                <a:latin typeface="Asap"/>
                <a:ea typeface="Asap"/>
                <a:cs typeface="Asap"/>
                <a:sym typeface="Asap"/>
              </a:defRPr>
            </a:lvl1pPr>
            <a:lvl2pPr marR="0" lvl="1"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2pPr>
            <a:lvl3pPr marR="0" lvl="2"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3pPr>
            <a:lvl4pPr marR="0" lvl="3"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4pPr>
            <a:lvl5pPr marR="0" lvl="4"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5pPr>
            <a:lvl6pPr marR="0" lvl="5"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6pPr>
            <a:lvl7pPr marR="0" lvl="6"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7pPr>
            <a:lvl8pPr marR="0" lvl="7"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8pPr>
            <a:lvl9pPr marR="0" lvl="8"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9pPr>
          </a:lstStyle>
          <a:p>
            <a:pPr marL="0" marR="0" lvl="0" indent="0" algn="r"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br>
              <a:rPr kumimoji="0" lang="fa-IR" sz="3200" b="1" i="0" u="none" strike="noStrike" kern="1200" cap="none" spc="0" normalizeH="0" baseline="0" noProof="0" dirty="0">
                <a:ln>
                  <a:noFill/>
                </a:ln>
                <a:solidFill>
                  <a:srgbClr val="00B0F0"/>
                </a:solidFill>
                <a:effectLst/>
                <a:uLnTx/>
                <a:uFillTx/>
                <a:latin typeface="Arial" panose="020B0604020202020204" pitchFamily="34" charset="0"/>
                <a:ea typeface="Times New Roman" panose="02020603050405020304" pitchFamily="18" charset="0"/>
                <a:cs typeface="B Nazanin" panose="00000400000000000000" pitchFamily="2" charset="-78"/>
                <a:sym typeface="Asap"/>
              </a:rPr>
            </a:br>
            <a:r>
              <a:rPr kumimoji="0" lang="fa-IR" sz="2800" b="0" i="0" u="none" strike="noStrike" kern="0" cap="none" spc="0" normalizeH="0" baseline="0" noProof="0" dirty="0">
                <a:ln>
                  <a:noFill/>
                </a:ln>
                <a:solidFill>
                  <a:srgbClr val="F4D7A6"/>
                </a:solidFill>
                <a:effectLst/>
                <a:uLnTx/>
                <a:uFillTx/>
                <a:latin typeface="Arial"/>
                <a:ea typeface="+mn-ea"/>
                <a:cs typeface="B Farnaz" panose="00000400000000000000" pitchFamily="2" charset="-78"/>
                <a:sym typeface="Asap"/>
              </a:rPr>
              <a:t>الف-6-4-4-تفکیک در مبدا و دفع پسماندهای تیز و برنده، بر اساس ضوابط مربوط و کدبندی رنگی و برچسب گذاری اجرا می‏شود.</a:t>
            </a:r>
            <a:r>
              <a:rPr lang="fa-IR" sz="2800" b="0" kern="0" dirty="0">
                <a:solidFill>
                  <a:srgbClr val="F4D7A6"/>
                </a:solidFill>
                <a:latin typeface="Arial"/>
                <a:cs typeface="B Farnaz" panose="00000400000000000000" pitchFamily="2" charset="-78"/>
              </a:rPr>
              <a:t> ( سطح یک)</a:t>
            </a:r>
            <a:endParaRPr kumimoji="0" lang="en-US" sz="2800" b="0" i="0" u="none" strike="noStrike" kern="0" cap="none" spc="0" normalizeH="0" baseline="0" noProof="0" dirty="0">
              <a:ln>
                <a:noFill/>
              </a:ln>
              <a:solidFill>
                <a:srgbClr val="F4D7A6"/>
              </a:solidFill>
              <a:effectLst/>
              <a:uLnTx/>
              <a:uFillTx/>
              <a:latin typeface="Arial"/>
              <a:ea typeface="+mn-ea"/>
              <a:cs typeface="B Farnaz" panose="00000400000000000000" pitchFamily="2" charset="-78"/>
              <a:sym typeface="Asap"/>
            </a:endParaRPr>
          </a:p>
        </p:txBody>
      </p:sp>
      <p:sp>
        <p:nvSpPr>
          <p:cNvPr id="7" name="Content Placeholder 2">
            <a:extLst>
              <a:ext uri="{FF2B5EF4-FFF2-40B4-BE49-F238E27FC236}">
                <a16:creationId xmlns:a16="http://schemas.microsoft.com/office/drawing/2014/main" id="{28C0251B-BC55-47B4-B675-ECC130398A18}"/>
              </a:ext>
            </a:extLst>
          </p:cNvPr>
          <p:cNvSpPr txBox="1">
            <a:spLocks/>
          </p:cNvSpPr>
          <p:nvPr/>
        </p:nvSpPr>
        <p:spPr>
          <a:xfrm>
            <a:off x="838200" y="1801906"/>
            <a:ext cx="10515600" cy="437505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0" algn="r" defTabSz="914400" rtl="1" eaLnBrk="1" fontAlgn="auto" latinLnBrk="0" hangingPunct="1">
              <a:lnSpc>
                <a:spcPct val="115000"/>
              </a:lnSpc>
              <a:spcBef>
                <a:spcPts val="100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C004BA1F-5847-4E86-B697-17F8B430D5E2}"/>
              </a:ext>
            </a:extLst>
          </p:cNvPr>
          <p:cNvSpPr txBox="1"/>
          <p:nvPr/>
        </p:nvSpPr>
        <p:spPr>
          <a:xfrm>
            <a:off x="1089212" y="1584204"/>
            <a:ext cx="10515599" cy="4178067"/>
          </a:xfrm>
          <a:prstGeom prst="rect">
            <a:avLst/>
          </a:prstGeom>
          <a:noFill/>
        </p:spPr>
        <p:txBody>
          <a:bodyPr wrap="square">
            <a:spAutoFit/>
          </a:bodyPr>
          <a:lstStyle/>
          <a:p>
            <a:pPr marL="228600" marR="0" lvl="0" indent="0" algn="r" rtl="1" fontAlgn="auto">
              <a:lnSpc>
                <a:spcPct val="95000"/>
              </a:lnSpc>
              <a:spcBef>
                <a:spcPts val="1000"/>
              </a:spcBef>
              <a:spcAft>
                <a:spcPts val="0"/>
              </a:spcAft>
              <a:buClrTx/>
              <a:buSzTx/>
              <a:buFontTx/>
              <a:buNone/>
              <a:tabLst/>
              <a:defRPr/>
            </a:pPr>
            <a:r>
              <a:rPr lang="fa-IR" b="1" dirty="0">
                <a:solidFill>
                  <a:srgbClr val="00B0F0"/>
                </a:solidFill>
                <a:latin typeface="Arial" panose="020B0604020202020204" pitchFamily="34" charset="0"/>
                <a:cs typeface="B Titr" panose="00000700000000000000" pitchFamily="2" charset="-78"/>
              </a:rPr>
              <a:t>مشخصات ظروف : </a:t>
            </a:r>
          </a:p>
          <a:p>
            <a:pPr marR="0" algn="just" rtl="1" fontAlgn="auto">
              <a:lnSpc>
                <a:spcPct val="115000"/>
              </a:lnSpc>
              <a:spcBef>
                <a:spcPts val="0"/>
              </a:spcBef>
              <a:spcAft>
                <a:spcPts val="0"/>
              </a:spcAft>
              <a:buClrTx/>
              <a:buSzTx/>
              <a:tabLst>
                <a:tab pos="250825" algn="r"/>
              </a:tabLst>
              <a:defRPr/>
            </a:pPr>
            <a:r>
              <a:rPr lang="fa-IR" b="1" dirty="0">
                <a:solidFill>
                  <a:prstClr val="black"/>
                </a:solidFill>
                <a:latin typeface="Arial" panose="020B0604020202020204" pitchFamily="34" charset="0"/>
                <a:cs typeface="B Nazanin" panose="00000400000000000000" pitchFamily="2" charset="-78"/>
              </a:rPr>
              <a:t>در بخش‏های ویژه و اتاق ایزوله، اتاق خون‏گیری آزمایشگاه و اتاق عمل به جز بخش‏های دیالیز، مراقبت‏های ویژه قلب و مراقبت‏های ویژه کودکان، در یونیت هر بیمار می‏توان ظروف مستحکم و ایمن براي پسماندهاي تيز و برنده در محل مناسب به صورت ثابت و فیکس شده مورد استفاده قرار داد. </a:t>
            </a:r>
          </a:p>
          <a:p>
            <a:pPr marR="0" algn="just" rtl="1" fontAlgn="auto">
              <a:lnSpc>
                <a:spcPct val="115000"/>
              </a:lnSpc>
              <a:spcBef>
                <a:spcPts val="0"/>
              </a:spcBef>
              <a:spcAft>
                <a:spcPts val="0"/>
              </a:spcAft>
              <a:buClrTx/>
              <a:buSzTx/>
              <a:tabLst>
                <a:tab pos="250825" algn="r"/>
              </a:tabLst>
              <a:defRPr/>
            </a:pPr>
            <a:r>
              <a:rPr lang="fa-IR" b="1" dirty="0">
                <a:solidFill>
                  <a:prstClr val="black"/>
                </a:solidFill>
                <a:latin typeface="Arial" panose="020B0604020202020204" pitchFamily="34" charset="0"/>
                <a:cs typeface="B Nazanin" panose="00000400000000000000" pitchFamily="2" charset="-78"/>
              </a:rPr>
              <a:t>پس از پر شدن 4/3 ظروف مستحکم و ایمن جمع‌آوري و به محل تعيين شده براي ذخيره موقت پسماند حمل شده، و سپس بی خطر سازی شوند. </a:t>
            </a:r>
          </a:p>
          <a:p>
            <a:pPr marR="0" algn="just" rtl="1" fontAlgn="auto">
              <a:lnSpc>
                <a:spcPct val="115000"/>
              </a:lnSpc>
              <a:spcBef>
                <a:spcPts val="0"/>
              </a:spcBef>
              <a:spcAft>
                <a:spcPts val="0"/>
              </a:spcAft>
              <a:buClrTx/>
              <a:buSzTx/>
              <a:tabLst>
                <a:tab pos="250825" algn="r"/>
              </a:tabLst>
              <a:defRPr/>
            </a:pPr>
            <a:r>
              <a:rPr lang="fa-IR" b="1" dirty="0">
                <a:solidFill>
                  <a:prstClr val="black"/>
                </a:solidFill>
                <a:latin typeface="Arial" panose="020B0604020202020204" pitchFamily="34" charset="0"/>
                <a:cs typeface="B Nazanin" panose="00000400000000000000" pitchFamily="2" charset="-78"/>
              </a:rPr>
              <a:t>سوزن سرنگ نبایستی مجدداً درپوش گذاری شود و بایستی بدون هر گونه دستکاری داخل ظروف مستحکم و ایمن رها و جمع آوری شود.</a:t>
            </a:r>
          </a:p>
          <a:p>
            <a:pPr marR="0" algn="just" rtl="1" fontAlgn="auto">
              <a:lnSpc>
                <a:spcPct val="115000"/>
              </a:lnSpc>
              <a:spcBef>
                <a:spcPts val="0"/>
              </a:spcBef>
              <a:spcAft>
                <a:spcPts val="0"/>
              </a:spcAft>
              <a:buClrTx/>
              <a:buSzTx/>
              <a:tabLst>
                <a:tab pos="250825" algn="r"/>
              </a:tabLst>
              <a:defRPr/>
            </a:pPr>
            <a:r>
              <a:rPr lang="fa-IR" b="1" dirty="0">
                <a:solidFill>
                  <a:prstClr val="black"/>
                </a:solidFill>
                <a:latin typeface="Arial" panose="020B0604020202020204" pitchFamily="34" charset="0"/>
                <a:cs typeface="B Nazanin" panose="00000400000000000000" pitchFamily="2" charset="-78"/>
              </a:rPr>
              <a:t> سوزن و سرنگ تواماً در ظروف مستحکم و ایمن جمع آوری شود. از جداسازی آن اجتناب گردد. درمورد سوزن و سرنگ آزمایش‏های تشخیص طبی مطابق پروتکل اجرایی خود عمل نمایند. </a:t>
            </a:r>
          </a:p>
          <a:p>
            <a:pPr marR="0" algn="just" rtl="1" fontAlgn="auto">
              <a:lnSpc>
                <a:spcPct val="115000"/>
              </a:lnSpc>
              <a:spcBef>
                <a:spcPts val="0"/>
              </a:spcBef>
              <a:spcAft>
                <a:spcPts val="0"/>
              </a:spcAft>
              <a:buClrTx/>
              <a:buSzTx/>
              <a:tabLst>
                <a:tab pos="250825" algn="r"/>
              </a:tabLst>
              <a:defRPr/>
            </a:pPr>
            <a:r>
              <a:rPr lang="fa-IR" b="1" dirty="0">
                <a:solidFill>
                  <a:prstClr val="black"/>
                </a:solidFill>
                <a:latin typeface="Arial" panose="020B0604020202020204" pitchFamily="34" charset="0"/>
                <a:cs typeface="B Nazanin" panose="00000400000000000000" pitchFamily="2" charset="-78"/>
              </a:rPr>
              <a:t>سوزن ست ‏سرم، جدا شده و در ظروف مستحکم و ایمن قرار گیرد. ما بقی ست سرم و باتل سرم به عنوان پسماند عفونی در نظر گرفته شده و مطابق پسماند عفونی مدیریت شوند.</a:t>
            </a:r>
            <a:endParaRPr lang="en-US" b="1" dirty="0">
              <a:solidFill>
                <a:prstClr val="black"/>
              </a:solidFill>
              <a:latin typeface="Arial" panose="020B0604020202020204" pitchFamily="34" charset="0"/>
              <a:cs typeface="B Nazanin" panose="00000400000000000000" pitchFamily="2" charset="-78"/>
            </a:endParaRPr>
          </a:p>
          <a:p>
            <a:pPr marL="285750" marR="0" lvl="0" indent="-285750" algn="r" defTabSz="914400" rtl="1" eaLnBrk="1" fontAlgn="auto" latinLnBrk="0" hangingPunct="1">
              <a:lnSpc>
                <a:spcPct val="115000"/>
              </a:lnSpc>
              <a:spcBef>
                <a:spcPts val="0"/>
              </a:spcBef>
              <a:spcAft>
                <a:spcPts val="0"/>
              </a:spcAft>
              <a:buClrTx/>
              <a:buSzTx/>
              <a:buFont typeface="Arial" panose="020B0604020202020204" pitchFamily="34" charset="0"/>
              <a:buChar char="•"/>
              <a:tabLst/>
              <a:defRPr/>
            </a:pPr>
            <a:endParaRPr kumimoji="0" lang="fa-IR" sz="18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3988422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00783D6-4571-442B-AC50-3DCB64D6E4ED}"/>
              </a:ext>
            </a:extLst>
          </p:cNvPr>
          <p:cNvSpPr txBox="1"/>
          <p:nvPr/>
        </p:nvSpPr>
        <p:spPr>
          <a:xfrm>
            <a:off x="832023" y="1487227"/>
            <a:ext cx="10329036" cy="4441344"/>
          </a:xfrm>
          <a:prstGeom prst="rect">
            <a:avLst/>
          </a:prstGeom>
          <a:noFill/>
        </p:spPr>
        <p:txBody>
          <a:bodyPr wrap="square">
            <a:spAutoFit/>
          </a:bodyPr>
          <a:lstStyle/>
          <a:p>
            <a:pPr marL="304792" indent="-304792" algn="just" defTabSz="1219170" rtl="1">
              <a:lnSpc>
                <a:spcPct val="150000"/>
              </a:lnSpc>
              <a:spcBef>
                <a:spcPts val="1333"/>
              </a:spcBef>
              <a:buFont typeface="Arial" panose="020B0604020202020204" pitchFamily="34" charset="0"/>
              <a:buChar char="•"/>
              <a:defRPr/>
            </a:pPr>
            <a:r>
              <a:rPr lang="ar-SA" sz="1867" b="1" dirty="0">
                <a:solidFill>
                  <a:prstClr val="black"/>
                </a:solidFill>
                <a:latin typeface="Calibri" panose="020F0502020204030204"/>
                <a:cs typeface="B Nazanin" panose="00000400000000000000" pitchFamily="2" charset="-78"/>
                <a:sym typeface="Arial"/>
              </a:rPr>
              <a:t>امروز</a:t>
            </a:r>
            <a:r>
              <a:rPr lang="fa-IR" sz="1867" b="1" dirty="0">
                <a:solidFill>
                  <a:prstClr val="black"/>
                </a:solidFill>
                <a:latin typeface="Calibri" panose="020F0502020204030204"/>
                <a:cs typeface="B Nazanin" panose="00000400000000000000" pitchFamily="2" charset="-78"/>
                <a:sym typeface="Arial"/>
              </a:rPr>
              <a:t>ه</a:t>
            </a:r>
            <a:r>
              <a:rPr lang="ar-SA" sz="1867" b="1" dirty="0">
                <a:solidFill>
                  <a:prstClr val="black"/>
                </a:solidFill>
                <a:latin typeface="Calibri" panose="020F0502020204030204"/>
                <a:cs typeface="B Nazanin" panose="00000400000000000000" pitchFamily="2" charset="-78"/>
                <a:sym typeface="Arial"/>
              </a:rPr>
              <a:t> یکی از معضلات بهداشتی و </a:t>
            </a:r>
            <a:r>
              <a:rPr lang="fa-IR" sz="1867" b="1" dirty="0">
                <a:solidFill>
                  <a:prstClr val="black"/>
                </a:solidFill>
                <a:latin typeface="Calibri" panose="020F0502020204030204"/>
                <a:cs typeface="B Nazanin" panose="00000400000000000000" pitchFamily="2" charset="-78"/>
                <a:sym typeface="Arial"/>
              </a:rPr>
              <a:t>محیط زیستی در دنیا،</a:t>
            </a:r>
            <a:r>
              <a:rPr lang="ar-SA" sz="1867" b="1" dirty="0">
                <a:solidFill>
                  <a:prstClr val="black"/>
                </a:solidFill>
                <a:latin typeface="Calibri" panose="020F0502020204030204"/>
                <a:cs typeface="B Nazanin" panose="00000400000000000000" pitchFamily="2" charset="-78"/>
                <a:sym typeface="Arial"/>
              </a:rPr>
              <a:t> </a:t>
            </a:r>
            <a:r>
              <a:rPr lang="fa-IR" sz="1867" b="1" dirty="0">
                <a:solidFill>
                  <a:prstClr val="black"/>
                </a:solidFill>
                <a:latin typeface="Calibri" panose="020F0502020204030204"/>
                <a:cs typeface="B Nazanin" panose="00000400000000000000" pitchFamily="2" charset="-78"/>
                <a:sym typeface="Arial"/>
              </a:rPr>
              <a:t>عواقب ناشی از عدم مدیریت صحیح </a:t>
            </a:r>
            <a:r>
              <a:rPr lang="ar-SA" sz="1867" b="1" dirty="0">
                <a:solidFill>
                  <a:prstClr val="black"/>
                </a:solidFill>
                <a:latin typeface="Calibri" panose="020F0502020204030204"/>
                <a:cs typeface="B Nazanin" panose="00000400000000000000" pitchFamily="2" charset="-78"/>
                <a:sym typeface="Arial"/>
              </a:rPr>
              <a:t>پسماندها</a:t>
            </a:r>
            <a:r>
              <a:rPr lang="fa-IR" sz="1867" b="1" dirty="0">
                <a:solidFill>
                  <a:prstClr val="black"/>
                </a:solidFill>
                <a:latin typeface="Calibri" panose="020F0502020204030204"/>
                <a:cs typeface="B Nazanin" panose="00000400000000000000" pitchFamily="2" charset="-78"/>
                <a:sym typeface="Arial"/>
              </a:rPr>
              <a:t>ی پزشکی </a:t>
            </a:r>
            <a:r>
              <a:rPr lang="ar-SA" sz="1867" b="1" dirty="0">
                <a:solidFill>
                  <a:prstClr val="black"/>
                </a:solidFill>
                <a:latin typeface="Calibri" panose="020F0502020204030204"/>
                <a:cs typeface="B Nazanin" panose="00000400000000000000" pitchFamily="2" charset="-78"/>
                <a:sym typeface="Arial"/>
              </a:rPr>
              <a:t>است</a:t>
            </a:r>
            <a:r>
              <a:rPr lang="fa-IR" sz="1867" b="1" kern="0" dirty="0">
                <a:solidFill>
                  <a:prstClr val="black"/>
                </a:solidFill>
                <a:latin typeface="Calibri" panose="020F0502020204030204"/>
                <a:cs typeface="B Nazanin" panose="00000400000000000000" pitchFamily="2" charset="-78"/>
                <a:sym typeface="Arial"/>
              </a:rPr>
              <a:t>،</a:t>
            </a:r>
            <a:r>
              <a:rPr lang="en-US" sz="1867" b="1" kern="0" dirty="0">
                <a:solidFill>
                  <a:prstClr val="black"/>
                </a:solidFill>
                <a:latin typeface="Calibri" panose="020F0502020204030204"/>
                <a:cs typeface="B Nazanin" panose="00000400000000000000" pitchFamily="2" charset="-78"/>
                <a:sym typeface="Arial"/>
              </a:rPr>
              <a:t> </a:t>
            </a:r>
            <a:r>
              <a:rPr lang="fa-IR" sz="1867" b="1" dirty="0">
                <a:solidFill>
                  <a:prstClr val="black"/>
                </a:solidFill>
                <a:latin typeface="Calibri" panose="020F0502020204030204"/>
                <a:cs typeface="B Nazanin" panose="00000400000000000000" pitchFamily="2" charset="-78"/>
                <a:sym typeface="Arial"/>
              </a:rPr>
              <a:t>این پسماندها </a:t>
            </a:r>
            <a:r>
              <a:rPr lang="ar-SA" sz="1867" b="1" dirty="0">
                <a:solidFill>
                  <a:prstClr val="black"/>
                </a:solidFill>
                <a:latin typeface="Calibri" panose="020F0502020204030204"/>
                <a:cs typeface="B Nazanin" panose="00000400000000000000" pitchFamily="2" charset="-78"/>
                <a:sym typeface="Arial"/>
              </a:rPr>
              <a:t> به </a:t>
            </a:r>
            <a:r>
              <a:rPr lang="fa-IR" sz="1867" b="1" dirty="0">
                <a:solidFill>
                  <a:prstClr val="black"/>
                </a:solidFill>
                <a:latin typeface="Calibri" panose="020F0502020204030204"/>
                <a:cs typeface="B Nazanin" panose="00000400000000000000" pitchFamily="2" charset="-78"/>
                <a:sym typeface="Arial"/>
              </a:rPr>
              <a:t>دلیل</a:t>
            </a:r>
            <a:r>
              <a:rPr lang="ar-SA" sz="1867" b="1" dirty="0">
                <a:solidFill>
                  <a:prstClr val="black"/>
                </a:solidFill>
                <a:latin typeface="Calibri" panose="020F0502020204030204"/>
                <a:cs typeface="B Nazanin" panose="00000400000000000000" pitchFamily="2" charset="-78"/>
                <a:sym typeface="Arial"/>
              </a:rPr>
              <a:t> دارا بودن عوامل خطرناک</a:t>
            </a:r>
            <a:r>
              <a:rPr lang="fa-IR" sz="1867" b="1" dirty="0">
                <a:solidFill>
                  <a:prstClr val="black"/>
                </a:solidFill>
                <a:latin typeface="Calibri" panose="020F0502020204030204"/>
                <a:cs typeface="B Nazanin" panose="00000400000000000000" pitchFamily="2" charset="-78"/>
                <a:sym typeface="Arial"/>
              </a:rPr>
              <a:t>،</a:t>
            </a:r>
            <a:r>
              <a:rPr lang="ar-SA" sz="1867" b="1" dirty="0">
                <a:solidFill>
                  <a:prstClr val="black"/>
                </a:solidFill>
                <a:latin typeface="Calibri" panose="020F0502020204030204"/>
                <a:cs typeface="B Nazanin" panose="00000400000000000000" pitchFamily="2" charset="-78"/>
                <a:sym typeface="Arial"/>
              </a:rPr>
              <a:t> سمی و </a:t>
            </a:r>
            <a:r>
              <a:rPr lang="fa-IR" sz="1867" b="1" dirty="0">
                <a:solidFill>
                  <a:prstClr val="black"/>
                </a:solidFill>
                <a:latin typeface="Calibri" panose="020F0502020204030204"/>
                <a:cs typeface="B Nazanin" panose="00000400000000000000" pitchFamily="2" charset="-78"/>
                <a:sym typeface="Arial"/>
              </a:rPr>
              <a:t>بیماریزا </a:t>
            </a:r>
            <a:r>
              <a:rPr lang="ar-SA" sz="1867" b="1" dirty="0">
                <a:solidFill>
                  <a:prstClr val="black"/>
                </a:solidFill>
                <a:latin typeface="Calibri" panose="020F0502020204030204"/>
                <a:cs typeface="B Nazanin" panose="00000400000000000000" pitchFamily="2" charset="-78"/>
                <a:sym typeface="Arial"/>
              </a:rPr>
              <a:t>از جمله زائدات پاتولوژیک</a:t>
            </a:r>
            <a:r>
              <a:rPr lang="fa-IR" sz="1867" b="1" dirty="0">
                <a:solidFill>
                  <a:prstClr val="black"/>
                </a:solidFill>
                <a:latin typeface="Calibri" panose="020F0502020204030204"/>
                <a:cs typeface="B Nazanin" panose="00000400000000000000" pitchFamily="2" charset="-78"/>
                <a:sym typeface="Arial"/>
              </a:rPr>
              <a:t>،</a:t>
            </a:r>
            <a:r>
              <a:rPr lang="ar-SA" sz="1867" b="1" dirty="0">
                <a:solidFill>
                  <a:prstClr val="black"/>
                </a:solidFill>
                <a:latin typeface="Calibri" panose="020F0502020204030204"/>
                <a:cs typeface="B Nazanin" panose="00000400000000000000" pitchFamily="2" charset="-78"/>
                <a:sym typeface="Arial"/>
              </a:rPr>
              <a:t> عفونی</a:t>
            </a:r>
            <a:r>
              <a:rPr lang="fa-IR" sz="1867" b="1" dirty="0">
                <a:solidFill>
                  <a:prstClr val="black"/>
                </a:solidFill>
                <a:latin typeface="Calibri" panose="020F0502020204030204"/>
                <a:cs typeface="B Nazanin" panose="00000400000000000000" pitchFamily="2" charset="-78"/>
                <a:sym typeface="Arial"/>
              </a:rPr>
              <a:t>،</a:t>
            </a:r>
            <a:r>
              <a:rPr lang="ar-SA" sz="1867" b="1" dirty="0">
                <a:solidFill>
                  <a:prstClr val="black"/>
                </a:solidFill>
                <a:latin typeface="Calibri" panose="020F0502020204030204"/>
                <a:cs typeface="B Nazanin" panose="00000400000000000000" pitchFamily="2" charset="-78"/>
                <a:sym typeface="Arial"/>
              </a:rPr>
              <a:t> داروئی</a:t>
            </a:r>
            <a:r>
              <a:rPr lang="fa-IR" sz="1867" b="1" dirty="0">
                <a:solidFill>
                  <a:prstClr val="black"/>
                </a:solidFill>
                <a:latin typeface="Calibri" panose="020F0502020204030204"/>
                <a:cs typeface="B Nazanin" panose="00000400000000000000" pitchFamily="2" charset="-78"/>
                <a:sym typeface="Arial"/>
              </a:rPr>
              <a:t>،</a:t>
            </a:r>
            <a:r>
              <a:rPr lang="ar-SA" sz="1867" b="1" dirty="0">
                <a:solidFill>
                  <a:prstClr val="black"/>
                </a:solidFill>
                <a:latin typeface="Calibri" panose="020F0502020204030204"/>
                <a:cs typeface="B Nazanin" panose="00000400000000000000" pitchFamily="2" charset="-78"/>
                <a:sym typeface="Arial"/>
              </a:rPr>
              <a:t> شیمیایی و رادیواکتیو از حساسیت خاصی برخوردار </a:t>
            </a:r>
            <a:r>
              <a:rPr lang="fa-IR" sz="1867" b="1" dirty="0">
                <a:solidFill>
                  <a:prstClr val="black"/>
                </a:solidFill>
                <a:latin typeface="Calibri" panose="020F0502020204030204"/>
                <a:cs typeface="B Nazanin" panose="00000400000000000000" pitchFamily="2" charset="-78"/>
                <a:sym typeface="Arial"/>
              </a:rPr>
              <a:t>هستند</a:t>
            </a:r>
            <a:r>
              <a:rPr lang="ar-SA" sz="1867" b="1" dirty="0">
                <a:solidFill>
                  <a:prstClr val="black"/>
                </a:solidFill>
                <a:latin typeface="Calibri" panose="020F0502020204030204"/>
                <a:cs typeface="B Nazanin" panose="00000400000000000000" pitchFamily="2" charset="-78"/>
                <a:sym typeface="Arial"/>
              </a:rPr>
              <a:t>.</a:t>
            </a:r>
            <a:endParaRPr lang="fa-IR" sz="1867" b="1" dirty="0">
              <a:solidFill>
                <a:prstClr val="black"/>
              </a:solidFill>
              <a:latin typeface="Calibri" panose="020F0502020204030204"/>
              <a:cs typeface="B Nazanin" panose="00000400000000000000" pitchFamily="2" charset="-78"/>
              <a:sym typeface="Arial"/>
            </a:endParaRPr>
          </a:p>
          <a:p>
            <a:pPr marL="304792" indent="-304792" algn="just" defTabSz="1219170" rtl="1">
              <a:lnSpc>
                <a:spcPct val="170000"/>
              </a:lnSpc>
              <a:spcBef>
                <a:spcPts val="1333"/>
              </a:spcBef>
              <a:buFont typeface="Arial" panose="020B0604020202020204" pitchFamily="34" charset="0"/>
              <a:buChar char="•"/>
              <a:defRPr/>
            </a:pPr>
            <a:r>
              <a:rPr lang="fa-IR" sz="1867" b="1" dirty="0">
                <a:solidFill>
                  <a:prstClr val="black"/>
                </a:solidFill>
                <a:latin typeface="Calibri" panose="020F0502020204030204"/>
                <a:cs typeface="B Nazanin" panose="00000400000000000000" pitchFamily="2" charset="-78"/>
                <a:sym typeface="Arial"/>
              </a:rPr>
              <a:t>واحدهای ارائه دهنده خدمات مراقبت های بهداشتی و درمانی</a:t>
            </a:r>
            <a:r>
              <a:rPr lang="ar-SA" sz="1867" b="1" dirty="0">
                <a:solidFill>
                  <a:prstClr val="black"/>
                </a:solidFill>
                <a:latin typeface="Calibri" panose="020F0502020204030204"/>
                <a:cs typeface="B Nazanin" panose="00000400000000000000" pitchFamily="2" charset="-78"/>
                <a:sym typeface="Arial"/>
              </a:rPr>
              <a:t> از جمله بیمارستان ها در راستای انجام وظايف خود طی فرایندهای پذیرش، تشخیص و درمان بیماران علاوه بر تولید پسماندهای عادی، پسماندهای بیمارستانی (پزشکی) که ناشی از فعالیت های خاص این مراکز است تولید می کنند.</a:t>
            </a:r>
            <a:endParaRPr lang="fa-IR" sz="1867" b="1" dirty="0">
              <a:solidFill>
                <a:prstClr val="black"/>
              </a:solidFill>
              <a:latin typeface="Calibri" panose="020F0502020204030204"/>
              <a:cs typeface="B Nazanin" panose="00000400000000000000" pitchFamily="2" charset="-78"/>
              <a:sym typeface="Arial"/>
            </a:endParaRPr>
          </a:p>
          <a:p>
            <a:pPr marL="304792" indent="-304792" algn="just" defTabSz="1219170" rtl="1">
              <a:lnSpc>
                <a:spcPct val="150000"/>
              </a:lnSpc>
              <a:spcBef>
                <a:spcPts val="1333"/>
              </a:spcBef>
              <a:buFont typeface="Arial" panose="020B0604020202020204" pitchFamily="34" charset="0"/>
              <a:buChar char="•"/>
              <a:defRPr/>
            </a:pPr>
            <a:r>
              <a:rPr lang="ar-SA" sz="1867" b="1" dirty="0">
                <a:solidFill>
                  <a:prstClr val="black"/>
                </a:solidFill>
                <a:latin typeface="Calibri" panose="020F0502020204030204"/>
                <a:cs typeface="B Nazanin" panose="00000400000000000000" pitchFamily="2" charset="-78"/>
                <a:sym typeface="Arial"/>
              </a:rPr>
              <a:t>مدیریت پسماندهای </a:t>
            </a:r>
            <a:r>
              <a:rPr lang="fa-IR" sz="1867" b="1" dirty="0">
                <a:solidFill>
                  <a:prstClr val="black"/>
                </a:solidFill>
                <a:latin typeface="Calibri" panose="020F0502020204030204"/>
                <a:cs typeface="B Nazanin" panose="00000400000000000000" pitchFamily="2" charset="-78"/>
                <a:sym typeface="Arial"/>
              </a:rPr>
              <a:t>پزشکی</a:t>
            </a:r>
            <a:r>
              <a:rPr lang="ar-SA" sz="1867" b="1" dirty="0">
                <a:solidFill>
                  <a:prstClr val="black"/>
                </a:solidFill>
                <a:latin typeface="Calibri" panose="020F0502020204030204"/>
                <a:cs typeface="B Nazanin" panose="00000400000000000000" pitchFamily="2" charset="-78"/>
                <a:sym typeface="Arial"/>
              </a:rPr>
              <a:t> به دلیل پتانسیل عفونت‌زایی</a:t>
            </a:r>
            <a:r>
              <a:rPr lang="fa-IR" sz="1867" b="1" dirty="0">
                <a:solidFill>
                  <a:prstClr val="black"/>
                </a:solidFill>
                <a:latin typeface="Calibri" panose="020F0502020204030204"/>
                <a:cs typeface="B Nazanin" panose="00000400000000000000" pitchFamily="2" charset="-78"/>
                <a:sym typeface="Arial"/>
              </a:rPr>
              <a:t> </a:t>
            </a:r>
            <a:r>
              <a:rPr lang="ar-SA" sz="1867" b="1" dirty="0">
                <a:solidFill>
                  <a:prstClr val="black"/>
                </a:solidFill>
                <a:latin typeface="Calibri" panose="020F0502020204030204"/>
                <a:cs typeface="B Nazanin" panose="00000400000000000000" pitchFamily="2" charset="-78"/>
                <a:sym typeface="Arial"/>
              </a:rPr>
              <a:t>و</a:t>
            </a:r>
            <a:r>
              <a:rPr lang="en-US" sz="1867" b="1" dirty="0">
                <a:solidFill>
                  <a:prstClr val="black"/>
                </a:solidFill>
                <a:latin typeface="Calibri" panose="020F0502020204030204"/>
                <a:cs typeface="B Nazanin" panose="00000400000000000000" pitchFamily="2" charset="-78"/>
                <a:sym typeface="Arial"/>
              </a:rPr>
              <a:t> </a:t>
            </a:r>
            <a:r>
              <a:rPr lang="ar-SA" sz="1867" b="1" dirty="0">
                <a:solidFill>
                  <a:prstClr val="black"/>
                </a:solidFill>
                <a:latin typeface="Calibri" panose="020F0502020204030204"/>
                <a:cs typeface="B Nazanin" panose="00000400000000000000" pitchFamily="2" charset="-78"/>
                <a:sym typeface="Arial"/>
              </a:rPr>
              <a:t>وجود </a:t>
            </a:r>
            <a:r>
              <a:rPr lang="fa-IR" sz="1867" b="1" dirty="0">
                <a:solidFill>
                  <a:prstClr val="black"/>
                </a:solidFill>
                <a:latin typeface="Calibri" panose="020F0502020204030204"/>
                <a:cs typeface="B Nazanin" panose="00000400000000000000" pitchFamily="2" charset="-78"/>
                <a:sym typeface="Arial"/>
              </a:rPr>
              <a:t>عوامل </a:t>
            </a:r>
            <a:r>
              <a:rPr lang="ar-SA" sz="1867" b="1" dirty="0">
                <a:solidFill>
                  <a:prstClr val="black"/>
                </a:solidFill>
                <a:latin typeface="Calibri" panose="020F0502020204030204"/>
                <a:cs typeface="B Nazanin" panose="00000400000000000000" pitchFamily="2" charset="-78"/>
                <a:sym typeface="Arial"/>
              </a:rPr>
              <a:t>خطرناک</a:t>
            </a:r>
            <a:r>
              <a:rPr lang="fa-IR" sz="1867" b="1" dirty="0">
                <a:solidFill>
                  <a:prstClr val="black"/>
                </a:solidFill>
                <a:latin typeface="Calibri" panose="020F0502020204030204"/>
                <a:cs typeface="B Nazanin" panose="00000400000000000000" pitchFamily="2" charset="-78"/>
                <a:sym typeface="Arial"/>
              </a:rPr>
              <a:t> در این پسماندها</a:t>
            </a:r>
            <a:r>
              <a:rPr lang="ar-SA" sz="1867" b="1" dirty="0">
                <a:solidFill>
                  <a:prstClr val="black"/>
                </a:solidFill>
                <a:latin typeface="Calibri" panose="020F0502020204030204"/>
                <a:cs typeface="B Nazanin" panose="00000400000000000000" pitchFamily="2" charset="-78"/>
                <a:sym typeface="Arial"/>
              </a:rPr>
              <a:t> بسیار حائز اهمیت است.</a:t>
            </a:r>
            <a:r>
              <a:rPr lang="fa-IR" sz="1867" b="1" dirty="0">
                <a:solidFill>
                  <a:prstClr val="black"/>
                </a:solidFill>
                <a:latin typeface="Calibri" panose="020F0502020204030204"/>
                <a:cs typeface="B Nazanin" panose="00000400000000000000" pitchFamily="2" charset="-78"/>
                <a:sym typeface="Arial"/>
              </a:rPr>
              <a:t> </a:t>
            </a:r>
            <a:r>
              <a:rPr lang="ar-SA" sz="1867" b="1" dirty="0">
                <a:solidFill>
                  <a:prstClr val="black"/>
                </a:solidFill>
                <a:latin typeface="Calibri" panose="020F0502020204030204"/>
                <a:cs typeface="B Nazanin" panose="00000400000000000000" pitchFamily="2" charset="-78"/>
                <a:sym typeface="Arial"/>
              </a:rPr>
              <a:t>عدم کنترل و بی‌توجهی نسبت به مدیریت صحیح پسماندهای </a:t>
            </a:r>
            <a:r>
              <a:rPr lang="fa-IR" sz="1867" b="1" dirty="0">
                <a:solidFill>
                  <a:prstClr val="black"/>
                </a:solidFill>
                <a:latin typeface="Calibri" panose="020F0502020204030204"/>
                <a:cs typeface="B Nazanin" panose="00000400000000000000" pitchFamily="2" charset="-78"/>
                <a:sym typeface="Arial"/>
              </a:rPr>
              <a:t>پزشکی</a:t>
            </a:r>
            <a:r>
              <a:rPr lang="ar-SA" sz="1867" b="1" dirty="0">
                <a:solidFill>
                  <a:prstClr val="black"/>
                </a:solidFill>
                <a:latin typeface="Calibri" panose="020F0502020204030204"/>
                <a:cs typeface="B Nazanin" panose="00000400000000000000" pitchFamily="2" charset="-78"/>
                <a:sym typeface="Arial"/>
              </a:rPr>
              <a:t> علاوه بر </a:t>
            </a:r>
            <a:r>
              <a:rPr lang="fa-IR" sz="1867" b="1" dirty="0">
                <a:solidFill>
                  <a:prstClr val="black"/>
                </a:solidFill>
                <a:latin typeface="Calibri" panose="020F0502020204030204"/>
                <a:cs typeface="B Nazanin" panose="00000400000000000000" pitchFamily="2" charset="-78"/>
                <a:sym typeface="Arial"/>
              </a:rPr>
              <a:t>این که </a:t>
            </a:r>
            <a:r>
              <a:rPr lang="ar-SA" sz="1867" b="1" dirty="0">
                <a:solidFill>
                  <a:prstClr val="black"/>
                </a:solidFill>
                <a:latin typeface="Calibri" panose="020F0502020204030204"/>
                <a:cs typeface="B Nazanin" panose="00000400000000000000" pitchFamily="2" charset="-78"/>
                <a:sym typeface="Arial"/>
              </a:rPr>
              <a:t>تهدید جدی برای سلامت جامعه و محیط زیست</a:t>
            </a:r>
            <a:r>
              <a:rPr lang="fa-IR" sz="1867" b="1" dirty="0">
                <a:solidFill>
                  <a:prstClr val="black"/>
                </a:solidFill>
                <a:latin typeface="Calibri" panose="020F0502020204030204"/>
                <a:cs typeface="B Nazanin" panose="00000400000000000000" pitchFamily="2" charset="-78"/>
                <a:sym typeface="Arial"/>
              </a:rPr>
              <a:t> می باشد</a:t>
            </a:r>
            <a:r>
              <a:rPr lang="ar-SA" sz="1867" b="1" dirty="0">
                <a:solidFill>
                  <a:prstClr val="black"/>
                </a:solidFill>
                <a:latin typeface="Calibri" panose="020F0502020204030204"/>
                <a:cs typeface="B Nazanin" panose="00000400000000000000" pitchFamily="2" charset="-78"/>
                <a:sym typeface="Arial"/>
              </a:rPr>
              <a:t>، باعث اتلاف هزینه‌</a:t>
            </a:r>
            <a:r>
              <a:rPr lang="fa-IR" sz="1867" b="1" dirty="0">
                <a:solidFill>
                  <a:prstClr val="black"/>
                </a:solidFill>
                <a:latin typeface="Calibri" panose="020F0502020204030204"/>
                <a:cs typeface="B Nazanin" panose="00000400000000000000" pitchFamily="2" charset="-78"/>
                <a:sym typeface="Arial"/>
              </a:rPr>
              <a:t> و سرمایه های ملی کشور </a:t>
            </a:r>
            <a:r>
              <a:rPr lang="ar-SA" sz="1867" b="1" dirty="0">
                <a:solidFill>
                  <a:prstClr val="black"/>
                </a:solidFill>
                <a:latin typeface="Calibri" panose="020F0502020204030204"/>
                <a:cs typeface="B Nazanin" panose="00000400000000000000" pitchFamily="2" charset="-78"/>
                <a:sym typeface="Arial"/>
              </a:rPr>
              <a:t>نیز می‌شود.</a:t>
            </a:r>
            <a:endParaRPr lang="en-US" sz="1867" b="1" dirty="0">
              <a:solidFill>
                <a:prstClr val="black"/>
              </a:solidFill>
              <a:latin typeface="Calibri" panose="020F0502020204030204"/>
              <a:cs typeface="B Nazanin" panose="00000400000000000000" pitchFamily="2" charset="-78"/>
              <a:sym typeface="Arial"/>
            </a:endParaRPr>
          </a:p>
        </p:txBody>
      </p:sp>
      <p:sp>
        <p:nvSpPr>
          <p:cNvPr id="4" name="Google Shape;6068;p64">
            <a:extLst>
              <a:ext uri="{FF2B5EF4-FFF2-40B4-BE49-F238E27FC236}">
                <a16:creationId xmlns:a16="http://schemas.microsoft.com/office/drawing/2014/main" id="{8FC35E25-9778-4279-8D35-E326379A5799}"/>
              </a:ext>
            </a:extLst>
          </p:cNvPr>
          <p:cNvSpPr txBox="1">
            <a:spLocks noGrp="1"/>
          </p:cNvSpPr>
          <p:nvPr/>
        </p:nvSpPr>
        <p:spPr>
          <a:xfrm>
            <a:off x="1095955" y="577747"/>
            <a:ext cx="9512408" cy="763600"/>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400"/>
              <a:buFont typeface="Asap"/>
              <a:buNone/>
              <a:defRPr sz="3400" b="1" i="0" u="none" strike="noStrike" cap="none">
                <a:solidFill>
                  <a:schemeClr val="dk1"/>
                </a:solidFill>
                <a:latin typeface="Asap"/>
                <a:ea typeface="Asap"/>
                <a:cs typeface="Asap"/>
                <a:sym typeface="Asap"/>
              </a:defRPr>
            </a:lvl1pPr>
            <a:lvl2pPr marR="0" lvl="1"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2pPr>
            <a:lvl3pPr marR="0" lvl="2"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3pPr>
            <a:lvl4pPr marR="0" lvl="3"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4pPr>
            <a:lvl5pPr marR="0" lvl="4"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5pPr>
            <a:lvl6pPr marR="0" lvl="5"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6pPr>
            <a:lvl7pPr marR="0" lvl="6"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7pPr>
            <a:lvl8pPr marR="0" lvl="7"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8pPr>
            <a:lvl9pPr marR="0" lvl="8"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9pPr>
          </a:lstStyle>
          <a:p>
            <a:pPr algn="r" defTabSz="1219170" rtl="1">
              <a:buClr>
                <a:srgbClr val="4236A5"/>
              </a:buClr>
            </a:pPr>
            <a:r>
              <a:rPr lang="fa-IR" sz="3200" b="0" kern="0" dirty="0">
                <a:solidFill>
                  <a:srgbClr val="F4D7A6"/>
                </a:solidFill>
                <a:latin typeface="Arial"/>
                <a:cs typeface="B Farnaz" panose="00000400000000000000" pitchFamily="2" charset="-78"/>
              </a:rPr>
              <a:t>مقدمه</a:t>
            </a:r>
            <a:endParaRPr sz="3200" b="0" kern="0" dirty="0">
              <a:solidFill>
                <a:srgbClr val="F4D7A6"/>
              </a:solidFill>
              <a:latin typeface="Arial"/>
              <a:cs typeface="B Farnaz" panose="00000400000000000000" pitchFamily="2" charset="-78"/>
            </a:endParaRPr>
          </a:p>
        </p:txBody>
      </p:sp>
    </p:spTree>
    <p:extLst>
      <p:ext uri="{BB962C8B-B14F-4D97-AF65-F5344CB8AC3E}">
        <p14:creationId xmlns:p14="http://schemas.microsoft.com/office/powerpoint/2010/main" val="2319860755"/>
      </p:ext>
    </p:extLst>
  </p:cSld>
  <p:clrMapOvr>
    <a:overrideClrMapping bg1="lt1" tx1="dk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6068;p64">
            <a:extLst>
              <a:ext uri="{FF2B5EF4-FFF2-40B4-BE49-F238E27FC236}">
                <a16:creationId xmlns:a16="http://schemas.microsoft.com/office/drawing/2014/main" id="{4C263B9A-72E1-4273-9B2A-7EF94E1FC3A6}"/>
              </a:ext>
            </a:extLst>
          </p:cNvPr>
          <p:cNvSpPr txBox="1">
            <a:spLocks noGrp="1"/>
          </p:cNvSpPr>
          <p:nvPr/>
        </p:nvSpPr>
        <p:spPr>
          <a:xfrm>
            <a:off x="947351" y="322729"/>
            <a:ext cx="9607224" cy="1129551"/>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400"/>
              <a:buFont typeface="Asap"/>
              <a:buNone/>
              <a:defRPr sz="3400" b="1" i="0" u="none" strike="noStrike" cap="none">
                <a:solidFill>
                  <a:schemeClr val="dk1"/>
                </a:solidFill>
                <a:latin typeface="Asap"/>
                <a:ea typeface="Asap"/>
                <a:cs typeface="Asap"/>
                <a:sym typeface="Asap"/>
              </a:defRPr>
            </a:lvl1pPr>
            <a:lvl2pPr marR="0" lvl="1"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2pPr>
            <a:lvl3pPr marR="0" lvl="2"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3pPr>
            <a:lvl4pPr marR="0" lvl="3"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4pPr>
            <a:lvl5pPr marR="0" lvl="4"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5pPr>
            <a:lvl6pPr marR="0" lvl="5"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6pPr>
            <a:lvl7pPr marR="0" lvl="6"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7pPr>
            <a:lvl8pPr marR="0" lvl="7"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8pPr>
            <a:lvl9pPr marR="0" lvl="8"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9pPr>
          </a:lstStyle>
          <a:p>
            <a:pPr marL="0" marR="0" lvl="0" indent="0" algn="r"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lang="fa-IR" sz="2800" b="0" kern="0" dirty="0">
                <a:solidFill>
                  <a:srgbClr val="F4D7A6"/>
                </a:solidFill>
                <a:latin typeface="Arial"/>
                <a:ea typeface="+mn-ea"/>
                <a:cs typeface="B Farnaz" panose="00000400000000000000" pitchFamily="2" charset="-78"/>
              </a:rPr>
              <a:t>الف-6-4-5-تفکیک در مبدا و دفع پسماندهای شیمیایی و دارویی بر اساس ضوابط مربوط و کدبندی رنگی و برچسب گذاری اجرا می‏شود.</a:t>
            </a:r>
            <a:r>
              <a:rPr lang="fa-IR" sz="2800" b="0" kern="0" dirty="0">
                <a:solidFill>
                  <a:srgbClr val="F4D7A6"/>
                </a:solidFill>
                <a:latin typeface="Arial"/>
                <a:cs typeface="B Farnaz" panose="00000400000000000000" pitchFamily="2" charset="-78"/>
              </a:rPr>
              <a:t> ( سطح یک)</a:t>
            </a:r>
            <a:endParaRPr lang="en-US" sz="2800" b="0" kern="0" dirty="0">
              <a:solidFill>
                <a:srgbClr val="F4D7A6"/>
              </a:solidFill>
              <a:latin typeface="Arial"/>
              <a:ea typeface="+mn-ea"/>
              <a:cs typeface="B Farnaz" panose="00000400000000000000" pitchFamily="2" charset="-78"/>
            </a:endParaRPr>
          </a:p>
        </p:txBody>
      </p:sp>
      <p:sp>
        <p:nvSpPr>
          <p:cNvPr id="7" name="Content Placeholder 2">
            <a:extLst>
              <a:ext uri="{FF2B5EF4-FFF2-40B4-BE49-F238E27FC236}">
                <a16:creationId xmlns:a16="http://schemas.microsoft.com/office/drawing/2014/main" id="{28C0251B-BC55-47B4-B675-ECC130398A18}"/>
              </a:ext>
            </a:extLst>
          </p:cNvPr>
          <p:cNvSpPr txBox="1">
            <a:spLocks/>
          </p:cNvSpPr>
          <p:nvPr/>
        </p:nvSpPr>
        <p:spPr>
          <a:xfrm>
            <a:off x="838200" y="1801906"/>
            <a:ext cx="10515600" cy="437505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0" algn="r" defTabSz="914400" rtl="1" eaLnBrk="1" fontAlgn="auto" latinLnBrk="0" hangingPunct="1">
              <a:lnSpc>
                <a:spcPct val="115000"/>
              </a:lnSpc>
              <a:spcBef>
                <a:spcPts val="100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10" name="TextBox 9">
            <a:extLst>
              <a:ext uri="{FF2B5EF4-FFF2-40B4-BE49-F238E27FC236}">
                <a16:creationId xmlns:a16="http://schemas.microsoft.com/office/drawing/2014/main" id="{04E5E7DE-71E4-48C5-8D5C-AB17867F292C}"/>
              </a:ext>
            </a:extLst>
          </p:cNvPr>
          <p:cNvSpPr txBox="1"/>
          <p:nvPr/>
        </p:nvSpPr>
        <p:spPr>
          <a:xfrm>
            <a:off x="1042166" y="1588384"/>
            <a:ext cx="10311633" cy="4632037"/>
          </a:xfrm>
          <a:prstGeom prst="rect">
            <a:avLst/>
          </a:prstGeom>
          <a:noFill/>
        </p:spPr>
        <p:txBody>
          <a:bodyPr wrap="square">
            <a:spAutoFit/>
          </a:bodyPr>
          <a:lstStyle/>
          <a:p>
            <a:pPr lvl="0" indent="0" algn="just" rtl="1">
              <a:lnSpc>
                <a:spcPct val="115000"/>
              </a:lnSpc>
              <a:buNone/>
              <a:tabLst>
                <a:tab pos="250825" algn="r"/>
              </a:tabLst>
            </a:pPr>
            <a:r>
              <a:rPr lang="fa-IR" b="1" dirty="0">
                <a:solidFill>
                  <a:srgbClr val="000000"/>
                </a:solidFill>
                <a:latin typeface="Arial" panose="020B0604020202020204" pitchFamily="34" charset="0"/>
                <a:ea typeface="Times New Roman" panose="02020603050405020304" pitchFamily="18" charset="0"/>
                <a:cs typeface="B Nazanin" panose="00000400000000000000" pitchFamily="2" charset="-78"/>
              </a:rPr>
              <a:t>پسماندهای دارویی شامل داروهای تاریخ گذشته یا غیر لازم اقلامی که حاوی دارو و یا اقلامی که به دارو آلوده شده‏اند مانند قوطی‏ها و شیشه‏های دارویی است که در صورت آزاد شدن در محیط برای محیط و انسان مضر خواهند بود.</a:t>
            </a:r>
          </a:p>
          <a:p>
            <a:pPr lvl="0" indent="0" algn="just" rtl="1">
              <a:lnSpc>
                <a:spcPct val="115000"/>
              </a:lnSpc>
              <a:buNone/>
              <a:tabLst>
                <a:tab pos="250825" algn="r"/>
              </a:tabLst>
            </a:pPr>
            <a:r>
              <a:rPr lang="fa-IR" b="1" dirty="0">
                <a:solidFill>
                  <a:srgbClr val="000000"/>
                </a:solidFill>
                <a:latin typeface="Arial" panose="020B0604020202020204" pitchFamily="34" charset="0"/>
                <a:ea typeface="Times New Roman" panose="02020603050405020304" pitchFamily="18" charset="0"/>
                <a:cs typeface="B Nazanin" panose="00000400000000000000" pitchFamily="2" charset="-78"/>
              </a:rPr>
              <a:t> پسماندهای </a:t>
            </a:r>
            <a:r>
              <a:rPr lang="fa-IR" b="1" dirty="0">
                <a:solidFill>
                  <a:srgbClr val="FF0000"/>
                </a:solidFill>
                <a:latin typeface="Arial" panose="020B0604020202020204" pitchFamily="34" charset="0"/>
                <a:ea typeface="Times New Roman" panose="02020603050405020304" pitchFamily="18" charset="0"/>
                <a:cs typeface="B Nazanin" panose="00000400000000000000" pitchFamily="2" charset="-78"/>
              </a:rPr>
              <a:t>ژنوتوکسیک</a:t>
            </a:r>
            <a:r>
              <a:rPr lang="fa-IR" b="1" dirty="0">
                <a:solidFill>
                  <a:srgbClr val="000000"/>
                </a:solidFill>
                <a:latin typeface="Arial" panose="020B0604020202020204" pitchFamily="34" charset="0"/>
                <a:ea typeface="Times New Roman" panose="02020603050405020304" pitchFamily="18" charset="0"/>
                <a:cs typeface="B Nazanin" panose="00000400000000000000" pitchFamily="2" charset="-78"/>
              </a:rPr>
              <a:t> از جمله پسماندهای حاوی داروهای سایتوتوکسیک و سایر مواد شیمیایی با خصوصیات سمی برای ژن‏ها هستند.</a:t>
            </a:r>
          </a:p>
          <a:p>
            <a:pPr lvl="0" indent="0" algn="just" rtl="1">
              <a:lnSpc>
                <a:spcPct val="115000"/>
              </a:lnSpc>
              <a:buNone/>
              <a:tabLst>
                <a:tab pos="250825" algn="r"/>
              </a:tabLst>
            </a:pPr>
            <a:r>
              <a:rPr lang="fa-IR" b="1" dirty="0">
                <a:solidFill>
                  <a:srgbClr val="000000"/>
                </a:solidFill>
                <a:latin typeface="Arial" panose="020B0604020202020204" pitchFamily="34" charset="0"/>
                <a:ea typeface="Times New Roman" panose="02020603050405020304" pitchFamily="18" charset="0"/>
                <a:cs typeface="B Nazanin" panose="00000400000000000000" pitchFamily="2" charset="-78"/>
              </a:rPr>
              <a:t> پسماندهای دارای </a:t>
            </a:r>
            <a:r>
              <a:rPr lang="fa-IR" b="1" dirty="0">
                <a:solidFill>
                  <a:srgbClr val="FF0000"/>
                </a:solidFill>
                <a:latin typeface="Arial" panose="020B0604020202020204" pitchFamily="34" charset="0"/>
                <a:ea typeface="Times New Roman" panose="02020603050405020304" pitchFamily="18" charset="0"/>
                <a:cs typeface="B Nazanin" panose="00000400000000000000" pitchFamily="2" charset="-78"/>
              </a:rPr>
              <a:t>فلزات سنگین </a:t>
            </a:r>
            <a:r>
              <a:rPr lang="fa-IR" b="1" dirty="0">
                <a:solidFill>
                  <a:srgbClr val="000000"/>
                </a:solidFill>
                <a:latin typeface="Arial" panose="020B0604020202020204" pitchFamily="34" charset="0"/>
                <a:ea typeface="Times New Roman" panose="02020603050405020304" pitchFamily="18" charset="0"/>
                <a:cs typeface="B Nazanin" panose="00000400000000000000" pitchFamily="2" charset="-78"/>
              </a:rPr>
              <a:t>شامل باتری‏ها، ترمومترهای شکسته، سایر وسایل دارای جیوه برای اندازه گیری فشار خون،</a:t>
            </a:r>
          </a:p>
          <a:p>
            <a:pPr lvl="0" indent="0" algn="just" rtl="1">
              <a:lnSpc>
                <a:spcPct val="115000"/>
              </a:lnSpc>
              <a:buNone/>
              <a:tabLst>
                <a:tab pos="250825" algn="r"/>
              </a:tabLst>
            </a:pPr>
            <a:r>
              <a:rPr lang="fa-IR" b="1" dirty="0">
                <a:solidFill>
                  <a:srgbClr val="000000"/>
                </a:solidFill>
                <a:latin typeface="Arial" panose="020B0604020202020204" pitchFamily="34" charset="0"/>
                <a:ea typeface="Times New Roman" panose="02020603050405020304" pitchFamily="18" charset="0"/>
                <a:cs typeface="B Nazanin" panose="00000400000000000000" pitchFamily="2" charset="-78"/>
              </a:rPr>
              <a:t> </a:t>
            </a:r>
            <a:r>
              <a:rPr lang="fa-IR" b="1" dirty="0">
                <a:solidFill>
                  <a:prstClr val="black"/>
                </a:solidFill>
                <a:latin typeface="Arial" panose="020B0604020202020204" pitchFamily="34" charset="0"/>
                <a:ea typeface="Times New Roman" panose="02020603050405020304" pitchFamily="18" charset="0"/>
                <a:cs typeface="B Nazanin" panose="00000400000000000000" pitchFamily="2" charset="-78"/>
              </a:rPr>
              <a:t>باتل‏های سرم در صورتیکه حاوی داروهای سایتوتوکسیک و خطرناک باشند نیز به عنوان پسماند شیمیایی و دارویی محسوب می‏شوند و بایستی مطابق پسماندهای مذکور مدیریت شوند</a:t>
            </a:r>
            <a:r>
              <a:rPr lang="fa-IR" b="1" dirty="0">
                <a:solidFill>
                  <a:srgbClr val="000000"/>
                </a:solidFill>
                <a:latin typeface="Arial" panose="020B0604020202020204" pitchFamily="34" charset="0"/>
                <a:ea typeface="Times New Roman" panose="02020603050405020304" pitchFamily="18" charset="0"/>
                <a:cs typeface="B Nazanin" panose="00000400000000000000" pitchFamily="2" charset="-78"/>
              </a:rPr>
              <a:t>. </a:t>
            </a:r>
          </a:p>
          <a:p>
            <a:pPr lvl="0" algn="just" rtl="1"/>
            <a:r>
              <a:rPr lang="fa-IR" b="1" dirty="0">
                <a:solidFill>
                  <a:srgbClr val="000000"/>
                </a:solidFill>
                <a:latin typeface="Arial" panose="020B0604020202020204" pitchFamily="34" charset="0"/>
                <a:ea typeface="Calibri" panose="020F0502020204030204" pitchFamily="34" charset="0"/>
                <a:cs typeface="B Nazanin" panose="00000400000000000000" pitchFamily="2" charset="-78"/>
              </a:rPr>
              <a:t>جمع آور پسماندهای شیمیایی و دارویی در کیسه‏های پلاستیکی مقاوم به </a:t>
            </a:r>
            <a:r>
              <a:rPr lang="fa-IR" b="1" dirty="0">
                <a:solidFill>
                  <a:srgbClr val="FF0000"/>
                </a:solidFill>
                <a:latin typeface="Arial" panose="020B0604020202020204" pitchFamily="34" charset="0"/>
                <a:ea typeface="Calibri" panose="020F0502020204030204" pitchFamily="34" charset="0"/>
                <a:cs typeface="B Nazanin" panose="00000400000000000000" pitchFamily="2" charset="-78"/>
              </a:rPr>
              <a:t>رنگ سفید یا قهوه ای</a:t>
            </a:r>
            <a:r>
              <a:rPr lang="fa-IR" b="1" dirty="0">
                <a:solidFill>
                  <a:srgbClr val="000000"/>
                </a:solidFill>
                <a:latin typeface="Arial" panose="020B0604020202020204" pitchFamily="34" charset="0"/>
                <a:ea typeface="Calibri" panose="020F0502020204030204" pitchFamily="34" charset="0"/>
                <a:cs typeface="B Nazanin" panose="00000400000000000000" pitchFamily="2" charset="-78"/>
              </a:rPr>
              <a:t> با برچسب پسماند شیمیایی و دارویی </a:t>
            </a:r>
          </a:p>
          <a:p>
            <a:pPr marL="228600" lvl="0" indent="0" algn="r" rtl="1">
              <a:lnSpc>
                <a:spcPct val="95000"/>
              </a:lnSpc>
              <a:spcBef>
                <a:spcPts val="1000"/>
              </a:spcBef>
              <a:buNone/>
              <a:defRPr/>
            </a:pPr>
            <a:r>
              <a:rPr lang="fa-IR" b="1" dirty="0">
                <a:solidFill>
                  <a:srgbClr val="00B0F0"/>
                </a:solidFill>
                <a:latin typeface="Arial" panose="020B0604020202020204" pitchFamily="34" charset="0"/>
                <a:cs typeface="B Titr" panose="00000700000000000000" pitchFamily="2" charset="-78"/>
              </a:rPr>
              <a:t>روش‏های مجاز دفع بهداشتی :</a:t>
            </a:r>
          </a:p>
          <a:p>
            <a:pPr marL="285750" lvl="0" indent="-285750" algn="just" rtl="1">
              <a:buFont typeface="Arial" panose="020B0604020202020204" pitchFamily="34" charset="0"/>
              <a:buChar char="•"/>
            </a:pPr>
            <a:r>
              <a:rPr lang="fa-IR" b="1" dirty="0">
                <a:solidFill>
                  <a:prstClr val="black"/>
                </a:solidFill>
                <a:latin typeface="Arial" panose="020B0604020202020204" pitchFamily="34" charset="0"/>
                <a:ea typeface="Calibri" panose="020F0502020204030204" pitchFamily="34" charset="0"/>
                <a:cs typeface="B Nazanin" panose="00000400000000000000" pitchFamily="2" charset="-78"/>
              </a:rPr>
              <a:t>محفظه سازی </a:t>
            </a:r>
          </a:p>
          <a:p>
            <a:pPr marL="285750" lvl="0" indent="-285750" algn="just" rtl="1">
              <a:buFont typeface="Arial" panose="020B0604020202020204" pitchFamily="34" charset="0"/>
              <a:buChar char="•"/>
            </a:pPr>
            <a:r>
              <a:rPr lang="fa-IR" b="1" dirty="0">
                <a:solidFill>
                  <a:prstClr val="black"/>
                </a:solidFill>
                <a:latin typeface="Arial" panose="020B0604020202020204" pitchFamily="34" charset="0"/>
                <a:ea typeface="Calibri" panose="020F0502020204030204" pitchFamily="34" charset="0"/>
                <a:cs typeface="B Nazanin" panose="00000400000000000000" pitchFamily="2" charset="-78"/>
              </a:rPr>
              <a:t>قرارداد  با سایت‏های دارای مجوز جهت حمل و نقل و دفع بهداشتی پسماندهای </a:t>
            </a:r>
            <a:r>
              <a:rPr lang="fa-IR" b="1" dirty="0">
                <a:solidFill>
                  <a:prstClr val="black"/>
                </a:solidFill>
                <a:latin typeface="Wide Latin" panose="020A0A07050505020404" pitchFamily="18" charset="0"/>
                <a:ea typeface="Calibri" panose="020F0502020204030204" pitchFamily="34" charset="0"/>
                <a:cs typeface="B Nazanin" panose="00000400000000000000" pitchFamily="2" charset="-78"/>
              </a:rPr>
              <a:t>شيميايي و دارويي</a:t>
            </a:r>
            <a:r>
              <a:rPr lang="fa-IR" b="1" dirty="0">
                <a:solidFill>
                  <a:prstClr val="black"/>
                </a:solidFill>
                <a:latin typeface="Arial" panose="020B0604020202020204" pitchFamily="34" charset="0"/>
                <a:ea typeface="Calibri" panose="020F0502020204030204" pitchFamily="34" charset="0"/>
                <a:cs typeface="B Nazanin" panose="00000400000000000000" pitchFamily="2" charset="-78"/>
              </a:rPr>
              <a:t> </a:t>
            </a:r>
          </a:p>
          <a:p>
            <a:pPr marL="342900" marR="0" lvl="0" indent="-342900" algn="just" defTabSz="914400" rtl="1" eaLnBrk="1" fontAlgn="auto" latinLnBrk="0" hangingPunct="1">
              <a:spcBef>
                <a:spcPts val="1000"/>
              </a:spcBef>
              <a:spcAft>
                <a:spcPts val="0"/>
              </a:spcAft>
              <a:buClr>
                <a:srgbClr val="BF8F00"/>
              </a:buClr>
              <a:buSzPct val="100000"/>
              <a:buFont typeface="Wingdings" panose="05000000000000000000" pitchFamily="2" charset="2"/>
              <a:buChar char="ü"/>
              <a:tabLst>
                <a:tab pos="160655" algn="r"/>
              </a:tabLst>
              <a:defRPr/>
            </a:pPr>
            <a:r>
              <a:rPr lang="fa-IR" sz="1800" b="1" dirty="0">
                <a:solidFill>
                  <a:srgbClr val="000000"/>
                </a:solidFill>
                <a:latin typeface="Arial" panose="020B0604020202020204" pitchFamily="34" charset="0"/>
                <a:cs typeface="B Nazanin" panose="00000400000000000000" pitchFamily="2" charset="-78"/>
              </a:rPr>
              <a:t>تفکیك در مبدا پسماندهای شیمیایی و دارویی بر اساس ضوابط مربوط، کدبندی رنگی و برچسب گذاری  </a:t>
            </a:r>
            <a:r>
              <a:rPr lang="fa-IR" sz="1800" b="1" dirty="0">
                <a:solidFill>
                  <a:srgbClr val="FF0000"/>
                </a:solidFill>
                <a:latin typeface="Arial" panose="020B0604020202020204" pitchFamily="34" charset="0"/>
                <a:cs typeface="B Nazanin" panose="00000400000000000000" pitchFamily="2" charset="-78"/>
              </a:rPr>
              <a:t>5 امتیاز</a:t>
            </a:r>
          </a:p>
          <a:p>
            <a:pPr marL="342900" marR="0" lvl="0" indent="-342900" algn="just" defTabSz="914400" rtl="1" eaLnBrk="1" fontAlgn="auto" latinLnBrk="0" hangingPunct="1">
              <a:spcBef>
                <a:spcPts val="1000"/>
              </a:spcBef>
              <a:spcAft>
                <a:spcPts val="0"/>
              </a:spcAft>
              <a:buClr>
                <a:srgbClr val="BF8F00"/>
              </a:buClr>
              <a:buSzPct val="100000"/>
              <a:buFont typeface="Wingdings" panose="05000000000000000000" pitchFamily="2" charset="2"/>
              <a:buChar char="ü"/>
              <a:tabLst>
                <a:tab pos="160655" algn="r"/>
              </a:tabLst>
              <a:defRPr/>
            </a:pPr>
            <a:r>
              <a:rPr lang="fa-IR" sz="1800" b="1" dirty="0">
                <a:solidFill>
                  <a:srgbClr val="000000"/>
                </a:solidFill>
                <a:latin typeface="Arial" panose="020B0604020202020204" pitchFamily="34" charset="0"/>
                <a:cs typeface="B Nazanin" panose="00000400000000000000" pitchFamily="2" charset="-78"/>
              </a:rPr>
              <a:t>دفع پسماندهای شیمیایی و دارویی بر اساس ضوابط بهداشتی ابلاغی وزارت بهداشت</a:t>
            </a:r>
            <a:r>
              <a:rPr lang="fa-IR" sz="1800" b="1" dirty="0">
                <a:solidFill>
                  <a:srgbClr val="FF0000"/>
                </a:solidFill>
                <a:latin typeface="Arial" panose="020B0604020202020204" pitchFamily="34" charset="0"/>
                <a:cs typeface="B Nazanin" panose="00000400000000000000" pitchFamily="2" charset="-78"/>
              </a:rPr>
              <a:t> 5 امتیاز</a:t>
            </a:r>
            <a:endParaRPr lang="fa-IR" sz="1800" b="1" dirty="0">
              <a:solidFill>
                <a:srgbClr val="000000"/>
              </a:solidFill>
              <a:latin typeface="Arial" panose="020B0604020202020204" pitchFamily="34" charset="0"/>
              <a:cs typeface="B Nazanin" panose="00000400000000000000" pitchFamily="2" charset="-78"/>
            </a:endParaRPr>
          </a:p>
        </p:txBody>
      </p:sp>
    </p:spTree>
    <p:extLst>
      <p:ext uri="{BB962C8B-B14F-4D97-AF65-F5344CB8AC3E}">
        <p14:creationId xmlns:p14="http://schemas.microsoft.com/office/powerpoint/2010/main" val="23618443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6068;p64">
            <a:extLst>
              <a:ext uri="{FF2B5EF4-FFF2-40B4-BE49-F238E27FC236}">
                <a16:creationId xmlns:a16="http://schemas.microsoft.com/office/drawing/2014/main" id="{4C263B9A-72E1-4273-9B2A-7EF94E1FC3A6}"/>
              </a:ext>
            </a:extLst>
          </p:cNvPr>
          <p:cNvSpPr txBox="1">
            <a:spLocks noGrp="1"/>
          </p:cNvSpPr>
          <p:nvPr/>
        </p:nvSpPr>
        <p:spPr>
          <a:xfrm>
            <a:off x="838200" y="322729"/>
            <a:ext cx="9838038" cy="1129551"/>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400"/>
              <a:buFont typeface="Asap"/>
              <a:buNone/>
              <a:defRPr sz="3400" b="1" i="0" u="none" strike="noStrike" cap="none">
                <a:solidFill>
                  <a:schemeClr val="dk1"/>
                </a:solidFill>
                <a:latin typeface="Asap"/>
                <a:ea typeface="Asap"/>
                <a:cs typeface="Asap"/>
                <a:sym typeface="Asap"/>
              </a:defRPr>
            </a:lvl1pPr>
            <a:lvl2pPr marR="0" lvl="1"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2pPr>
            <a:lvl3pPr marR="0" lvl="2"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3pPr>
            <a:lvl4pPr marR="0" lvl="3"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4pPr>
            <a:lvl5pPr marR="0" lvl="4"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5pPr>
            <a:lvl6pPr marR="0" lvl="5"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6pPr>
            <a:lvl7pPr marR="0" lvl="6"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7pPr>
            <a:lvl8pPr marR="0" lvl="7"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8pPr>
            <a:lvl9pPr marR="0" lvl="8"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9pPr>
          </a:lstStyle>
          <a:p>
            <a:pPr marL="0" marR="0" lvl="0" indent="0" algn="r"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lang="fa-IR" sz="2800" b="0" kern="0" dirty="0">
                <a:solidFill>
                  <a:srgbClr val="F4D7A6"/>
                </a:solidFill>
                <a:latin typeface="Arial"/>
                <a:ea typeface="+mn-ea"/>
                <a:cs typeface="B Farnaz" panose="00000400000000000000" pitchFamily="2" charset="-78"/>
              </a:rPr>
              <a:t>الف-6-4-6-تفکیک، نگهداری و دفع پسماندهای رادیواکتیو/ پرتوزا بر اساس ضوابط مربوط و کدبندی رنگی و برچسب گذاری اجرا می‏شود.</a:t>
            </a:r>
            <a:r>
              <a:rPr lang="fa-IR" sz="2800" b="0" kern="0" dirty="0">
                <a:solidFill>
                  <a:srgbClr val="F4D7A6"/>
                </a:solidFill>
                <a:latin typeface="Arial"/>
                <a:cs typeface="B Farnaz" panose="00000400000000000000" pitchFamily="2" charset="-78"/>
              </a:rPr>
              <a:t> ( سطح یک)</a:t>
            </a:r>
            <a:endParaRPr lang="en-US" sz="2800" b="0" kern="0" dirty="0">
              <a:solidFill>
                <a:srgbClr val="F4D7A6"/>
              </a:solidFill>
              <a:latin typeface="Arial"/>
              <a:ea typeface="+mn-ea"/>
              <a:cs typeface="B Farnaz" panose="00000400000000000000" pitchFamily="2" charset="-78"/>
            </a:endParaRPr>
          </a:p>
        </p:txBody>
      </p:sp>
      <p:sp>
        <p:nvSpPr>
          <p:cNvPr id="7" name="Content Placeholder 2">
            <a:extLst>
              <a:ext uri="{FF2B5EF4-FFF2-40B4-BE49-F238E27FC236}">
                <a16:creationId xmlns:a16="http://schemas.microsoft.com/office/drawing/2014/main" id="{28C0251B-BC55-47B4-B675-ECC130398A18}"/>
              </a:ext>
            </a:extLst>
          </p:cNvPr>
          <p:cNvSpPr txBox="1">
            <a:spLocks/>
          </p:cNvSpPr>
          <p:nvPr/>
        </p:nvSpPr>
        <p:spPr>
          <a:xfrm>
            <a:off x="838200" y="1801906"/>
            <a:ext cx="10515600" cy="437505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0" algn="r" defTabSz="914400" rtl="1" eaLnBrk="1" fontAlgn="auto" latinLnBrk="0" hangingPunct="1">
              <a:lnSpc>
                <a:spcPct val="115000"/>
              </a:lnSpc>
              <a:spcBef>
                <a:spcPts val="100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9" name="TextBox 8">
            <a:extLst>
              <a:ext uri="{FF2B5EF4-FFF2-40B4-BE49-F238E27FC236}">
                <a16:creationId xmlns:a16="http://schemas.microsoft.com/office/drawing/2014/main" id="{2E4C56D7-D7DB-445D-98BB-3367EFFFB051}"/>
              </a:ext>
            </a:extLst>
          </p:cNvPr>
          <p:cNvSpPr txBox="1"/>
          <p:nvPr/>
        </p:nvSpPr>
        <p:spPr>
          <a:xfrm>
            <a:off x="1120347" y="1801906"/>
            <a:ext cx="10017210" cy="3734356"/>
          </a:xfrm>
          <a:prstGeom prst="rect">
            <a:avLst/>
          </a:prstGeom>
          <a:noFill/>
        </p:spPr>
        <p:txBody>
          <a:bodyPr wrap="square">
            <a:spAutoFit/>
          </a:bodyPr>
          <a:lstStyle/>
          <a:p>
            <a:pPr algn="just" rtl="1"/>
            <a:r>
              <a:rPr lang="fa-IR" sz="2000" b="1" dirty="0">
                <a:solidFill>
                  <a:srgbClr val="000000"/>
                </a:solidFill>
                <a:latin typeface="Arial" panose="020B0604020202020204" pitchFamily="34" charset="0"/>
                <a:ea typeface="Calibri" panose="020F0502020204030204" pitchFamily="34" charset="0"/>
                <a:cs typeface="B Nazanin" panose="00000400000000000000" pitchFamily="2" charset="-78"/>
              </a:rPr>
              <a:t>مدیریت پسماندهای پرتوزا (تفکیک در مبدا، کدبندی رنگی و برچسب گذاری ودفع پرتوزا ) بر اساس دستورالعمل پسمانداری سازمان انرژی اتمی و وزارت بهداشت برنامه‏ریزی و انجام می‏شود</a:t>
            </a:r>
          </a:p>
          <a:p>
            <a:pPr algn="just" rtl="1"/>
            <a:endParaRPr lang="fa-IR" sz="2000" b="1" dirty="0">
              <a:solidFill>
                <a:srgbClr val="000000"/>
              </a:solidFill>
              <a:latin typeface="Arial" panose="020B0604020202020204" pitchFamily="34" charset="0"/>
              <a:ea typeface="Calibri" panose="020F0502020204030204" pitchFamily="34" charset="0"/>
              <a:cs typeface="B Nazanin" panose="00000400000000000000" pitchFamily="2" charset="-78"/>
            </a:endParaRPr>
          </a:p>
          <a:p>
            <a:pPr algn="just" rtl="1"/>
            <a:endParaRPr lang="fa-IR" sz="2000" b="1" dirty="0">
              <a:solidFill>
                <a:srgbClr val="000000"/>
              </a:solidFill>
              <a:latin typeface="Arial" panose="020B0604020202020204" pitchFamily="34" charset="0"/>
              <a:ea typeface="Calibri" panose="020F0502020204030204" pitchFamily="34" charset="0"/>
              <a:cs typeface="B Nazanin" panose="00000400000000000000" pitchFamily="2" charset="-78"/>
            </a:endParaRPr>
          </a:p>
          <a:p>
            <a:pPr algn="just" rtl="1"/>
            <a:r>
              <a:rPr lang="fa-IR" sz="2000" b="1" dirty="0">
                <a:solidFill>
                  <a:srgbClr val="000000"/>
                </a:solidFill>
                <a:latin typeface="Arial" panose="020B0604020202020204" pitchFamily="34" charset="0"/>
                <a:ea typeface="Calibri" panose="020F0502020204030204" pitchFamily="34" charset="0"/>
                <a:cs typeface="B Nazanin" panose="00000400000000000000" pitchFamily="2" charset="-78"/>
              </a:rPr>
              <a:t>فراهم نمودن امکانات و تسهیلات لازم جهت جمع آوری پسماند رادیواکتیو/پرتوزا </a:t>
            </a:r>
          </a:p>
          <a:p>
            <a:pPr algn="just" rtl="1"/>
            <a:endParaRPr lang="fa-IR" sz="2000" b="1" dirty="0">
              <a:solidFill>
                <a:srgbClr val="000000"/>
              </a:solidFill>
              <a:latin typeface="Arial" panose="020B0604020202020204" pitchFamily="34" charset="0"/>
              <a:ea typeface="Calibri" panose="020F0502020204030204" pitchFamily="34" charset="0"/>
              <a:cs typeface="B Nazanin" panose="00000400000000000000" pitchFamily="2" charset="-78"/>
            </a:endParaRPr>
          </a:p>
          <a:p>
            <a:pPr algn="just" rtl="1"/>
            <a:endParaRPr lang="fa-IR" sz="2000" b="1" dirty="0">
              <a:solidFill>
                <a:srgbClr val="000000"/>
              </a:solidFill>
              <a:latin typeface="Arial" panose="020B0604020202020204" pitchFamily="34" charset="0"/>
              <a:ea typeface="Calibri" panose="020F0502020204030204" pitchFamily="34" charset="0"/>
              <a:cs typeface="B Nazanin" panose="00000400000000000000" pitchFamily="2" charset="-78"/>
            </a:endParaRPr>
          </a:p>
          <a:p>
            <a:pPr algn="just" rtl="1"/>
            <a:r>
              <a:rPr lang="fa-IR" sz="2000" b="1" dirty="0">
                <a:solidFill>
                  <a:srgbClr val="000000"/>
                </a:solidFill>
                <a:latin typeface="Arial" panose="020B0604020202020204" pitchFamily="34" charset="0"/>
                <a:ea typeface="Calibri" panose="020F0502020204030204" pitchFamily="34" charset="0"/>
                <a:cs typeface="B Nazanin" panose="00000400000000000000" pitchFamily="2" charset="-78"/>
              </a:rPr>
              <a:t>رعایت کد بندی و برچسب گذاری پسماندهای تفکیک شده رادیواکتیو/پرتوزا</a:t>
            </a:r>
          </a:p>
          <a:p>
            <a:pPr marL="342900" marR="0" lvl="0" indent="-342900" algn="r" defTabSz="914400" rtl="1" eaLnBrk="1" fontAlgn="auto" latinLnBrk="0" hangingPunct="1">
              <a:spcBef>
                <a:spcPts val="1000"/>
              </a:spcBef>
              <a:spcAft>
                <a:spcPts val="0"/>
              </a:spcAft>
              <a:buClr>
                <a:srgbClr val="BF8F00"/>
              </a:buClr>
              <a:buSzPct val="100000"/>
              <a:buFont typeface="Wingdings" panose="05000000000000000000" pitchFamily="2" charset="2"/>
              <a:buChar char="ü"/>
              <a:tabLst>
                <a:tab pos="160655" algn="r"/>
              </a:tabLst>
              <a:defRPr/>
            </a:pPr>
            <a:r>
              <a:rPr lang="fa-IR" sz="2000" b="1" dirty="0">
                <a:solidFill>
                  <a:srgbClr val="000000"/>
                </a:solidFill>
                <a:latin typeface="Arial" panose="020B0604020202020204" pitchFamily="34" charset="0"/>
                <a:cs typeface="B Nazanin" panose="00000400000000000000" pitchFamily="2" charset="-78"/>
              </a:rPr>
              <a:t>تفکیك در مبدا پسماندهای رادیواکتیو/پرتوزا بر اساس ضوابط مربوط، کدبندی رنگی و برچسب گذاری  </a:t>
            </a:r>
            <a:r>
              <a:rPr lang="fa-IR" sz="2000" b="1" dirty="0">
                <a:solidFill>
                  <a:srgbClr val="FF0000"/>
                </a:solidFill>
                <a:latin typeface="Arial" panose="020B0604020202020204" pitchFamily="34" charset="0"/>
                <a:cs typeface="B Nazanin" panose="00000400000000000000" pitchFamily="2" charset="-78"/>
              </a:rPr>
              <a:t>5 امتیاز</a:t>
            </a:r>
          </a:p>
          <a:p>
            <a:pPr marL="342900" marR="0" lvl="0" indent="-342900" algn="r" defTabSz="914400" rtl="1" eaLnBrk="1" fontAlgn="auto" latinLnBrk="0" hangingPunct="1">
              <a:spcBef>
                <a:spcPts val="1000"/>
              </a:spcBef>
              <a:spcAft>
                <a:spcPts val="0"/>
              </a:spcAft>
              <a:buClr>
                <a:srgbClr val="BF8F00"/>
              </a:buClr>
              <a:buSzPct val="100000"/>
              <a:buFont typeface="Wingdings" panose="05000000000000000000" pitchFamily="2" charset="2"/>
              <a:buChar char="ü"/>
              <a:tabLst>
                <a:tab pos="160655" algn="r"/>
              </a:tabLst>
              <a:defRPr/>
            </a:pPr>
            <a:r>
              <a:rPr lang="fa-IR" sz="2000" b="1" dirty="0">
                <a:solidFill>
                  <a:srgbClr val="000000"/>
                </a:solidFill>
                <a:latin typeface="Arial" panose="020B0604020202020204" pitchFamily="34" charset="0"/>
                <a:cs typeface="B Nazanin" panose="00000400000000000000" pitchFamily="2" charset="-78"/>
              </a:rPr>
              <a:t>دفع پسماندهای رادیواکتیو/پرتوزا بر اساس ضوابط بهداشتی ابلاغی وزارت بهداشت</a:t>
            </a:r>
            <a:r>
              <a:rPr lang="fa-IR" sz="2000" b="1" dirty="0">
                <a:solidFill>
                  <a:srgbClr val="FF0000"/>
                </a:solidFill>
                <a:latin typeface="Arial" panose="020B0604020202020204" pitchFamily="34" charset="0"/>
                <a:cs typeface="B Nazanin" panose="00000400000000000000" pitchFamily="2" charset="-78"/>
              </a:rPr>
              <a:t> 5 امتیاز</a:t>
            </a:r>
            <a:endParaRPr lang="fa-IR" sz="2000" b="1" dirty="0">
              <a:solidFill>
                <a:srgbClr val="000000"/>
              </a:solidFill>
              <a:latin typeface="Arial" panose="020B0604020202020204" pitchFamily="34" charset="0"/>
              <a:cs typeface="B Nazanin" panose="00000400000000000000" pitchFamily="2" charset="-78"/>
            </a:endParaRPr>
          </a:p>
          <a:p>
            <a:pPr algn="just" rtl="1"/>
            <a:endParaRPr lang="en-US" sz="2000" b="1" dirty="0"/>
          </a:p>
        </p:txBody>
      </p:sp>
    </p:spTree>
    <p:extLst>
      <p:ext uri="{BB962C8B-B14F-4D97-AF65-F5344CB8AC3E}">
        <p14:creationId xmlns:p14="http://schemas.microsoft.com/office/powerpoint/2010/main" val="6199285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6068;p64">
            <a:extLst>
              <a:ext uri="{FF2B5EF4-FFF2-40B4-BE49-F238E27FC236}">
                <a16:creationId xmlns:a16="http://schemas.microsoft.com/office/drawing/2014/main" id="{4C263B9A-72E1-4273-9B2A-7EF94E1FC3A6}"/>
              </a:ext>
            </a:extLst>
          </p:cNvPr>
          <p:cNvSpPr txBox="1">
            <a:spLocks noGrp="1"/>
          </p:cNvSpPr>
          <p:nvPr/>
        </p:nvSpPr>
        <p:spPr>
          <a:xfrm>
            <a:off x="1086971" y="228599"/>
            <a:ext cx="9512408" cy="1129551"/>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400"/>
              <a:buFont typeface="Asap"/>
              <a:buNone/>
              <a:defRPr sz="3400" b="1" i="0" u="none" strike="noStrike" cap="none">
                <a:solidFill>
                  <a:schemeClr val="dk1"/>
                </a:solidFill>
                <a:latin typeface="Asap"/>
                <a:ea typeface="Asap"/>
                <a:cs typeface="Asap"/>
                <a:sym typeface="Asap"/>
              </a:defRPr>
            </a:lvl1pPr>
            <a:lvl2pPr marR="0" lvl="1"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2pPr>
            <a:lvl3pPr marR="0" lvl="2"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3pPr>
            <a:lvl4pPr marR="0" lvl="3"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4pPr>
            <a:lvl5pPr marR="0" lvl="4"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5pPr>
            <a:lvl6pPr marR="0" lvl="5"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6pPr>
            <a:lvl7pPr marR="0" lvl="6"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7pPr>
            <a:lvl8pPr marR="0" lvl="7"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8pPr>
            <a:lvl9pPr marR="0" lvl="8"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9pPr>
          </a:lstStyle>
          <a:p>
            <a:pPr marL="0" marR="0" lvl="0" indent="0" algn="r"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lang="fa-IR" sz="2800" b="0" kern="0" dirty="0">
                <a:solidFill>
                  <a:srgbClr val="F4D7A6"/>
                </a:solidFill>
                <a:latin typeface="Arial"/>
                <a:ea typeface="+mn-ea"/>
                <a:cs typeface="B Farnaz" panose="00000400000000000000" pitchFamily="2" charset="-78"/>
              </a:rPr>
              <a:t>روش کار بررسی سنجه های6،5،4،3،2</a:t>
            </a:r>
            <a:endParaRPr kumimoji="0" lang="en-US" sz="2800" b="0" i="0" u="none" strike="noStrike" kern="0" cap="none" spc="0" normalizeH="0" baseline="0" noProof="0" dirty="0">
              <a:ln>
                <a:noFill/>
              </a:ln>
              <a:solidFill>
                <a:srgbClr val="F4D7A6"/>
              </a:solidFill>
              <a:effectLst/>
              <a:uLnTx/>
              <a:uFillTx/>
              <a:latin typeface="Arial"/>
              <a:ea typeface="+mn-ea"/>
              <a:cs typeface="B Farnaz" panose="00000400000000000000" pitchFamily="2" charset="-78"/>
              <a:sym typeface="Asap"/>
            </a:endParaRPr>
          </a:p>
        </p:txBody>
      </p:sp>
      <p:sp>
        <p:nvSpPr>
          <p:cNvPr id="7" name="Content Placeholder 2">
            <a:extLst>
              <a:ext uri="{FF2B5EF4-FFF2-40B4-BE49-F238E27FC236}">
                <a16:creationId xmlns:a16="http://schemas.microsoft.com/office/drawing/2014/main" id="{28C0251B-BC55-47B4-B675-ECC130398A18}"/>
              </a:ext>
            </a:extLst>
          </p:cNvPr>
          <p:cNvSpPr txBox="1">
            <a:spLocks/>
          </p:cNvSpPr>
          <p:nvPr/>
        </p:nvSpPr>
        <p:spPr>
          <a:xfrm>
            <a:off x="838200" y="1801906"/>
            <a:ext cx="10515600" cy="437505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0" algn="r" defTabSz="914400" rtl="1" eaLnBrk="1" fontAlgn="auto" latinLnBrk="0" hangingPunct="1">
              <a:lnSpc>
                <a:spcPct val="115000"/>
              </a:lnSpc>
              <a:spcBef>
                <a:spcPts val="100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10" name="TextBox 9">
            <a:extLst>
              <a:ext uri="{FF2B5EF4-FFF2-40B4-BE49-F238E27FC236}">
                <a16:creationId xmlns:a16="http://schemas.microsoft.com/office/drawing/2014/main" id="{CC2F2BE5-0C2E-41C0-90BB-873457F8E02D}"/>
              </a:ext>
            </a:extLst>
          </p:cNvPr>
          <p:cNvSpPr txBox="1"/>
          <p:nvPr/>
        </p:nvSpPr>
        <p:spPr>
          <a:xfrm>
            <a:off x="1460391" y="1962957"/>
            <a:ext cx="9512408" cy="2608919"/>
          </a:xfrm>
          <a:prstGeom prst="rect">
            <a:avLst/>
          </a:prstGeom>
          <a:noFill/>
        </p:spPr>
        <p:txBody>
          <a:bodyPr wrap="square">
            <a:spAutoFit/>
          </a:bodyPr>
          <a:lstStyle/>
          <a:p>
            <a:pPr marR="0" lvl="0" indent="-228600" algn="just" rtl="1" fontAlgn="auto">
              <a:lnSpc>
                <a:spcPct val="90000"/>
              </a:lnSpc>
              <a:spcBef>
                <a:spcPts val="1000"/>
              </a:spcBef>
              <a:spcAft>
                <a:spcPts val="0"/>
              </a:spcAft>
              <a:buClrTx/>
              <a:buSzTx/>
              <a:buFont typeface="Arial" panose="020B0604020202020204" pitchFamily="34" charset="0"/>
              <a:buChar char="•"/>
              <a:tabLst/>
              <a:defRPr/>
            </a:pPr>
            <a:r>
              <a:rPr lang="fa-IR" sz="2400" b="1" dirty="0">
                <a:solidFill>
                  <a:srgbClr val="000000"/>
                </a:solidFill>
                <a:latin typeface="Arial" panose="020B0604020202020204" pitchFamily="34" charset="0"/>
                <a:cs typeface="B Nazanin" panose="00000400000000000000" pitchFamily="2" charset="-78"/>
              </a:rPr>
              <a:t>منابع، امکانات و کارکنان مرتبط</a:t>
            </a:r>
          </a:p>
          <a:p>
            <a:pPr marR="0" lvl="0" indent="-228600" algn="just" rtl="1" fontAlgn="auto">
              <a:lnSpc>
                <a:spcPct val="90000"/>
              </a:lnSpc>
              <a:spcBef>
                <a:spcPts val="1000"/>
              </a:spcBef>
              <a:spcAft>
                <a:spcPts val="0"/>
              </a:spcAft>
              <a:buClrTx/>
              <a:buSzTx/>
              <a:buFont typeface="Arial" panose="020B0604020202020204" pitchFamily="34" charset="0"/>
              <a:buChar char="•"/>
              <a:tabLst/>
              <a:defRPr/>
            </a:pPr>
            <a:r>
              <a:rPr lang="fa-IR" sz="2400" b="1" dirty="0">
                <a:solidFill>
                  <a:srgbClr val="000000"/>
                </a:solidFill>
                <a:latin typeface="Arial" panose="020B0604020202020204" pitchFamily="34" charset="0"/>
                <a:cs typeface="B Nazanin" panose="00000400000000000000" pitchFamily="2" charset="-78"/>
              </a:rPr>
              <a:t>در ده درصد بخش ها تامین منابع، امکانات و کارکنان مرتبط جهت اجرای دستورالعمل  انطباق عملکرد کارکنان بررسی می گردد</a:t>
            </a:r>
          </a:p>
          <a:p>
            <a:pPr marR="0" lvl="0" indent="-228600" algn="just" rtl="1" fontAlgn="auto">
              <a:lnSpc>
                <a:spcPct val="90000"/>
              </a:lnSpc>
              <a:spcBef>
                <a:spcPts val="1000"/>
              </a:spcBef>
              <a:spcAft>
                <a:spcPts val="0"/>
              </a:spcAft>
              <a:buClrTx/>
              <a:buSzTx/>
              <a:buFont typeface="Arial" panose="020B0604020202020204" pitchFamily="34" charset="0"/>
              <a:buChar char="•"/>
              <a:tabLst/>
              <a:defRPr/>
            </a:pPr>
            <a:r>
              <a:rPr lang="fa-IR" sz="2400" b="1" dirty="0">
                <a:solidFill>
                  <a:srgbClr val="000000"/>
                </a:solidFill>
                <a:latin typeface="Arial" panose="020B0604020202020204" pitchFamily="34" charset="0"/>
                <a:cs typeface="B Nazanin" panose="00000400000000000000" pitchFamily="2" charset="-78"/>
              </a:rPr>
              <a:t>بررسی چند بخش  مهم،  بررسی اتاقک / محل نگهداری موقت </a:t>
            </a:r>
          </a:p>
          <a:p>
            <a:pPr marR="0" lvl="0" indent="-228600" algn="just" rtl="1" fontAlgn="auto">
              <a:lnSpc>
                <a:spcPct val="90000"/>
              </a:lnSpc>
              <a:spcBef>
                <a:spcPts val="1000"/>
              </a:spcBef>
              <a:spcAft>
                <a:spcPts val="0"/>
              </a:spcAft>
              <a:buClrTx/>
              <a:buSzTx/>
              <a:buFont typeface="Arial" panose="020B0604020202020204" pitchFamily="34" charset="0"/>
              <a:buChar char="•"/>
              <a:tabLst/>
              <a:defRPr/>
            </a:pPr>
            <a:r>
              <a:rPr lang="fa-IR" sz="2400" b="1" dirty="0">
                <a:solidFill>
                  <a:srgbClr val="000000"/>
                </a:solidFill>
                <a:latin typeface="Arial" panose="020B0604020202020204" pitchFamily="34" charset="0"/>
                <a:cs typeface="B Nazanin" panose="00000400000000000000" pitchFamily="2" charset="-78"/>
              </a:rPr>
              <a:t>بررسی کیسه ها و تطبیق با دستورالعمل ( باز کردن چند کیسه عفونی  )</a:t>
            </a:r>
          </a:p>
          <a:p>
            <a:pPr marR="0" lvl="0" indent="-228600" algn="just" rtl="1" fontAlgn="auto">
              <a:lnSpc>
                <a:spcPct val="90000"/>
              </a:lnSpc>
              <a:spcBef>
                <a:spcPts val="1000"/>
              </a:spcBef>
              <a:spcAft>
                <a:spcPts val="0"/>
              </a:spcAft>
              <a:buClrTx/>
              <a:buSzTx/>
              <a:buFont typeface="Arial" panose="020B0604020202020204" pitchFamily="34" charset="0"/>
              <a:buChar char="•"/>
              <a:tabLst/>
              <a:defRPr/>
            </a:pPr>
            <a:r>
              <a:rPr lang="fa-IR" sz="2400" b="1" dirty="0">
                <a:solidFill>
                  <a:srgbClr val="000000"/>
                </a:solidFill>
                <a:latin typeface="Arial" panose="020B0604020202020204" pitchFamily="34" charset="0"/>
                <a:cs typeface="B Nazanin" panose="00000400000000000000" pitchFamily="2" charset="-78"/>
              </a:rPr>
              <a:t>بررسی محتویات سیفتی باکس </a:t>
            </a:r>
          </a:p>
        </p:txBody>
      </p:sp>
    </p:spTree>
    <p:extLst>
      <p:ext uri="{BB962C8B-B14F-4D97-AF65-F5344CB8AC3E}">
        <p14:creationId xmlns:p14="http://schemas.microsoft.com/office/powerpoint/2010/main" val="4031946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6068;p64">
            <a:extLst>
              <a:ext uri="{FF2B5EF4-FFF2-40B4-BE49-F238E27FC236}">
                <a16:creationId xmlns:a16="http://schemas.microsoft.com/office/drawing/2014/main" id="{4C263B9A-72E1-4273-9B2A-7EF94E1FC3A6}"/>
              </a:ext>
            </a:extLst>
          </p:cNvPr>
          <p:cNvSpPr txBox="1">
            <a:spLocks noGrp="1"/>
          </p:cNvSpPr>
          <p:nvPr/>
        </p:nvSpPr>
        <p:spPr>
          <a:xfrm>
            <a:off x="838200" y="366430"/>
            <a:ext cx="9855308" cy="1129551"/>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400"/>
              <a:buFont typeface="Asap"/>
              <a:buNone/>
              <a:defRPr sz="3400" b="1" i="0" u="none" strike="noStrike" cap="none">
                <a:solidFill>
                  <a:schemeClr val="dk1"/>
                </a:solidFill>
                <a:latin typeface="Asap"/>
                <a:ea typeface="Asap"/>
                <a:cs typeface="Asap"/>
                <a:sym typeface="Asap"/>
              </a:defRPr>
            </a:lvl1pPr>
            <a:lvl2pPr marR="0" lvl="1"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2pPr>
            <a:lvl3pPr marR="0" lvl="2"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3pPr>
            <a:lvl4pPr marR="0" lvl="3"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4pPr>
            <a:lvl5pPr marR="0" lvl="4"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5pPr>
            <a:lvl6pPr marR="0" lvl="5"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6pPr>
            <a:lvl7pPr marR="0" lvl="6"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7pPr>
            <a:lvl8pPr marR="0" lvl="7"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8pPr>
            <a:lvl9pPr marR="0" lvl="8"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9pPr>
          </a:lstStyle>
          <a:p>
            <a:pPr marL="0" marR="0" lvl="0" indent="0" algn="r"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lang="fa-IR" sz="2800" b="0" kern="0" dirty="0">
                <a:solidFill>
                  <a:srgbClr val="F4D7A6"/>
                </a:solidFill>
                <a:latin typeface="Arial"/>
                <a:ea typeface="+mn-ea"/>
                <a:cs typeface="B Farnaz" panose="00000400000000000000" pitchFamily="2" charset="-78"/>
              </a:rPr>
              <a:t>الف-6-4-7-جمع آوری، نگهداری، حمل و نقل انواع پسماندها از بخش‏ها /واحدها تا جایگاه موقت نگهداری طبق ضوابط مربوط اجرا می‏شود</a:t>
            </a:r>
            <a:r>
              <a:rPr lang="fa-IR" sz="2000" b="0" kern="0" dirty="0">
                <a:solidFill>
                  <a:srgbClr val="F4D7A6"/>
                </a:solidFill>
                <a:latin typeface="Arial"/>
                <a:ea typeface="+mn-ea"/>
                <a:cs typeface="B Farnaz" panose="00000400000000000000" pitchFamily="2" charset="-78"/>
              </a:rPr>
              <a:t>.</a:t>
            </a:r>
            <a:r>
              <a:rPr lang="fa-IR" sz="2000" b="0" kern="0" dirty="0">
                <a:solidFill>
                  <a:srgbClr val="F4D7A6"/>
                </a:solidFill>
                <a:latin typeface="Arial"/>
                <a:cs typeface="B Farnaz" panose="00000400000000000000" pitchFamily="2" charset="-78"/>
              </a:rPr>
              <a:t> ( سطح یک)</a:t>
            </a:r>
            <a:endParaRPr kumimoji="0" lang="en-US" sz="2000" b="0" i="0" u="none" strike="noStrike" kern="0" cap="none" spc="0" normalizeH="0" baseline="0" noProof="0" dirty="0">
              <a:ln>
                <a:noFill/>
              </a:ln>
              <a:solidFill>
                <a:srgbClr val="F4D7A6"/>
              </a:solidFill>
              <a:effectLst/>
              <a:uLnTx/>
              <a:uFillTx/>
              <a:latin typeface="Arial"/>
              <a:ea typeface="+mn-ea"/>
              <a:cs typeface="B Farnaz" panose="00000400000000000000" pitchFamily="2" charset="-78"/>
              <a:sym typeface="Asap"/>
            </a:endParaRPr>
          </a:p>
        </p:txBody>
      </p:sp>
      <p:sp>
        <p:nvSpPr>
          <p:cNvPr id="7" name="Content Placeholder 2">
            <a:extLst>
              <a:ext uri="{FF2B5EF4-FFF2-40B4-BE49-F238E27FC236}">
                <a16:creationId xmlns:a16="http://schemas.microsoft.com/office/drawing/2014/main" id="{28C0251B-BC55-47B4-B675-ECC130398A18}"/>
              </a:ext>
            </a:extLst>
          </p:cNvPr>
          <p:cNvSpPr txBox="1">
            <a:spLocks/>
          </p:cNvSpPr>
          <p:nvPr/>
        </p:nvSpPr>
        <p:spPr>
          <a:xfrm>
            <a:off x="838200" y="1801906"/>
            <a:ext cx="10515600" cy="437505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0" algn="r" defTabSz="914400" rtl="1" eaLnBrk="1" fontAlgn="auto" latinLnBrk="0" hangingPunct="1">
              <a:lnSpc>
                <a:spcPct val="115000"/>
              </a:lnSpc>
              <a:spcBef>
                <a:spcPts val="100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9" name="TextBox 8">
            <a:extLst>
              <a:ext uri="{FF2B5EF4-FFF2-40B4-BE49-F238E27FC236}">
                <a16:creationId xmlns:a16="http://schemas.microsoft.com/office/drawing/2014/main" id="{A176F730-9949-4506-8AE1-FBD562F3E266}"/>
              </a:ext>
            </a:extLst>
          </p:cNvPr>
          <p:cNvSpPr txBox="1"/>
          <p:nvPr/>
        </p:nvSpPr>
        <p:spPr>
          <a:xfrm>
            <a:off x="1064560" y="1495981"/>
            <a:ext cx="10289240" cy="5032147"/>
          </a:xfrm>
          <a:prstGeom prst="rect">
            <a:avLst/>
          </a:prstGeom>
          <a:noFill/>
        </p:spPr>
        <p:txBody>
          <a:bodyPr wrap="square">
            <a:spAutoFit/>
          </a:bodyPr>
          <a:lstStyle/>
          <a:p>
            <a:pPr marL="342900" indent="-342900" algn="just" rtl="1">
              <a:lnSpc>
                <a:spcPct val="150000"/>
              </a:lnSpc>
              <a:buFont typeface="Wingdings" panose="05000000000000000000" pitchFamily="2" charset="2"/>
              <a:buChar char="ü"/>
            </a:pPr>
            <a:r>
              <a:rPr lang="fa-IR" sz="2400" b="1" dirty="0">
                <a:solidFill>
                  <a:srgbClr val="000000"/>
                </a:solidFill>
                <a:latin typeface="Arial" panose="020B0604020202020204" pitchFamily="34" charset="0"/>
                <a:cs typeface="B Nazanin" panose="00000400000000000000" pitchFamily="2" charset="-78"/>
              </a:rPr>
              <a:t> نحوه جمع آوری، نگهداری، حمل و نقل از بخش‏ها /واحدها تا جایگاه موقت نگهداری </a:t>
            </a:r>
            <a:r>
              <a:rPr lang="fa-IR" sz="2400" b="1" dirty="0">
                <a:solidFill>
                  <a:srgbClr val="FF0000"/>
                </a:solidFill>
                <a:latin typeface="Arial" panose="020B0604020202020204" pitchFamily="34" charset="0"/>
                <a:cs typeface="B Nazanin" panose="00000400000000000000" pitchFamily="2" charset="-78"/>
              </a:rPr>
              <a:t>5 امتیاز</a:t>
            </a:r>
          </a:p>
          <a:p>
            <a:pPr marL="342900" indent="-342900" algn="just" rtl="1">
              <a:lnSpc>
                <a:spcPct val="150000"/>
              </a:lnSpc>
              <a:buFont typeface="Wingdings" panose="05000000000000000000" pitchFamily="2" charset="2"/>
              <a:buChar char="ü"/>
            </a:pPr>
            <a:r>
              <a:rPr lang="fa-IR" sz="2400" b="1" dirty="0">
                <a:solidFill>
                  <a:srgbClr val="000000"/>
                </a:solidFill>
                <a:latin typeface="Arial" panose="020B0604020202020204" pitchFamily="34" charset="0"/>
                <a:cs typeface="B Nazanin" panose="00000400000000000000" pitchFamily="2" charset="-78"/>
              </a:rPr>
              <a:t>وجود امکانات و تسهیلات لازم جهت جمع آوری و حمل و نقل بهداشتی </a:t>
            </a:r>
            <a:r>
              <a:rPr lang="fa-IR" sz="2400" b="1" dirty="0">
                <a:solidFill>
                  <a:srgbClr val="FF0000"/>
                </a:solidFill>
                <a:latin typeface="Arial" panose="020B0604020202020204" pitchFamily="34" charset="0"/>
                <a:cs typeface="B Nazanin" panose="00000400000000000000" pitchFamily="2" charset="-78"/>
              </a:rPr>
              <a:t>5 امتیاز</a:t>
            </a:r>
          </a:p>
          <a:p>
            <a:pPr marL="285750" indent="-285750" algn="just" rtl="1">
              <a:lnSpc>
                <a:spcPct val="150000"/>
              </a:lnSpc>
              <a:buFont typeface="Arial" panose="020B0604020202020204" pitchFamily="34" charset="0"/>
              <a:buChar char="•"/>
            </a:pPr>
            <a:r>
              <a:rPr lang="fa-IR" sz="2400" b="1" dirty="0">
                <a:solidFill>
                  <a:srgbClr val="000000"/>
                </a:solidFill>
                <a:latin typeface="Arial" panose="020B0604020202020204" pitchFamily="34" charset="0"/>
                <a:cs typeface="B Nazanin" panose="00000400000000000000" pitchFamily="2" charset="-78"/>
              </a:rPr>
              <a:t>محل مناسب در بخش برای نگهداری، شستشو و گندزدایی سطل‏های زباله </a:t>
            </a:r>
          </a:p>
          <a:p>
            <a:pPr marL="285750" indent="-285750" algn="just" rtl="1">
              <a:lnSpc>
                <a:spcPct val="150000"/>
              </a:lnSpc>
              <a:buFont typeface="Arial" panose="020B0604020202020204" pitchFamily="34" charset="0"/>
              <a:buChar char="•"/>
            </a:pPr>
            <a:r>
              <a:rPr lang="fa-IR" sz="2400" b="1" dirty="0">
                <a:solidFill>
                  <a:srgbClr val="000000"/>
                </a:solidFill>
                <a:latin typeface="Arial" panose="020B0604020202020204" pitchFamily="34" charset="0"/>
                <a:cs typeface="B Nazanin" panose="00000400000000000000" pitchFamily="2" charset="-78"/>
              </a:rPr>
              <a:t>شرایط بهداشتی محل مذکور  شامل وجود آب گرم و سرد، سیستم تهویه مناسب، متصل بودن به سیستم فاضلاب بیمارستان، مجهز به کف شوی، شرایط بهداشتی دیوار و کف که از محل مذکور نیز جهت شستشو و گندزدایی سطل‏های زباله در بخش استفاده شود. </a:t>
            </a:r>
          </a:p>
          <a:p>
            <a:pPr marL="285750" indent="-285750" algn="just" rtl="1">
              <a:lnSpc>
                <a:spcPct val="150000"/>
              </a:lnSpc>
              <a:buFont typeface="Arial" panose="020B0604020202020204" pitchFamily="34" charset="0"/>
              <a:buChar char="•"/>
            </a:pPr>
            <a:r>
              <a:rPr lang="fa-IR" sz="2400" b="1" dirty="0">
                <a:solidFill>
                  <a:srgbClr val="000000"/>
                </a:solidFill>
                <a:latin typeface="Arial" panose="020B0604020202020204" pitchFamily="34" charset="0"/>
                <a:cs typeface="B Nazanin" panose="00000400000000000000" pitchFamily="2" charset="-78"/>
              </a:rPr>
              <a:t>وجود امکانات و تسهیلات لازم از قبیل کانتینر چرخ دار و یا چرخ دستی جهت جمع آوری و حمل و نقل بهداشتی و مناسب پسماند به تعداد کافی جهت انتقال پسماند به جایگاه موقت</a:t>
            </a:r>
          </a:p>
          <a:p>
            <a:pPr algn="just" rtl="1">
              <a:lnSpc>
                <a:spcPct val="150000"/>
              </a:lnSpc>
            </a:pPr>
            <a:endParaRPr lang="en-US" sz="2400" b="1" dirty="0">
              <a:solidFill>
                <a:srgbClr val="000000"/>
              </a:solidFill>
              <a:latin typeface="Arial" panose="020B0604020202020204" pitchFamily="34" charset="0"/>
              <a:cs typeface="B Nazanin" panose="00000400000000000000" pitchFamily="2" charset="-78"/>
            </a:endParaRPr>
          </a:p>
        </p:txBody>
      </p:sp>
    </p:spTree>
    <p:extLst>
      <p:ext uri="{BB962C8B-B14F-4D97-AF65-F5344CB8AC3E}">
        <p14:creationId xmlns:p14="http://schemas.microsoft.com/office/powerpoint/2010/main" val="41857691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6068;p64">
            <a:extLst>
              <a:ext uri="{FF2B5EF4-FFF2-40B4-BE49-F238E27FC236}">
                <a16:creationId xmlns:a16="http://schemas.microsoft.com/office/drawing/2014/main" id="{4C263B9A-72E1-4273-9B2A-7EF94E1FC3A6}"/>
              </a:ext>
            </a:extLst>
          </p:cNvPr>
          <p:cNvSpPr txBox="1">
            <a:spLocks noGrp="1"/>
          </p:cNvSpPr>
          <p:nvPr/>
        </p:nvSpPr>
        <p:spPr>
          <a:xfrm>
            <a:off x="1181100" y="366430"/>
            <a:ext cx="9512408" cy="1129551"/>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400"/>
              <a:buFont typeface="Asap"/>
              <a:buNone/>
              <a:defRPr sz="3400" b="1" i="0" u="none" strike="noStrike" cap="none">
                <a:solidFill>
                  <a:schemeClr val="dk1"/>
                </a:solidFill>
                <a:latin typeface="Asap"/>
                <a:ea typeface="Asap"/>
                <a:cs typeface="Asap"/>
                <a:sym typeface="Asap"/>
              </a:defRPr>
            </a:lvl1pPr>
            <a:lvl2pPr marR="0" lvl="1"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2pPr>
            <a:lvl3pPr marR="0" lvl="2"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3pPr>
            <a:lvl4pPr marR="0" lvl="3"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4pPr>
            <a:lvl5pPr marR="0" lvl="4"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5pPr>
            <a:lvl6pPr marR="0" lvl="5"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6pPr>
            <a:lvl7pPr marR="0" lvl="6"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7pPr>
            <a:lvl8pPr marR="0" lvl="7"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8pPr>
            <a:lvl9pPr marR="0" lvl="8"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9pPr>
          </a:lstStyle>
          <a:p>
            <a:pPr marL="0" marR="0" lvl="0" indent="0" algn="r"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lang="fa-IR" sz="2800" b="0" kern="0" dirty="0">
                <a:solidFill>
                  <a:srgbClr val="F4D7A6"/>
                </a:solidFill>
                <a:latin typeface="Arial"/>
                <a:ea typeface="+mn-ea"/>
                <a:cs typeface="B Farnaz" panose="00000400000000000000" pitchFamily="2" charset="-78"/>
              </a:rPr>
              <a:t>الف-6-4-8-شرایط جایگاه موقت نگهداری انواع پسماندها بر اساس ضوابط مربوط است</a:t>
            </a:r>
            <a:r>
              <a:rPr lang="fa-IR" sz="2800" b="0" kern="0" dirty="0">
                <a:solidFill>
                  <a:srgbClr val="F4D7A6"/>
                </a:solidFill>
                <a:latin typeface="Arial"/>
                <a:cs typeface="B Farnaz" panose="00000400000000000000" pitchFamily="2" charset="-78"/>
              </a:rPr>
              <a:t> ( سطح یک)</a:t>
            </a:r>
            <a:endParaRPr kumimoji="0" lang="en-US" sz="2800" b="0" i="0" u="none" strike="noStrike" kern="0" cap="none" spc="0" normalizeH="0" baseline="0" noProof="0" dirty="0">
              <a:ln>
                <a:noFill/>
              </a:ln>
              <a:solidFill>
                <a:srgbClr val="F4D7A6"/>
              </a:solidFill>
              <a:effectLst/>
              <a:uLnTx/>
              <a:uFillTx/>
              <a:latin typeface="Arial"/>
              <a:ea typeface="+mn-ea"/>
              <a:cs typeface="B Farnaz" panose="00000400000000000000" pitchFamily="2" charset="-78"/>
              <a:sym typeface="Asap"/>
            </a:endParaRPr>
          </a:p>
        </p:txBody>
      </p:sp>
      <p:sp>
        <p:nvSpPr>
          <p:cNvPr id="7" name="Content Placeholder 2">
            <a:extLst>
              <a:ext uri="{FF2B5EF4-FFF2-40B4-BE49-F238E27FC236}">
                <a16:creationId xmlns:a16="http://schemas.microsoft.com/office/drawing/2014/main" id="{28C0251B-BC55-47B4-B675-ECC130398A18}"/>
              </a:ext>
            </a:extLst>
          </p:cNvPr>
          <p:cNvSpPr txBox="1">
            <a:spLocks/>
          </p:cNvSpPr>
          <p:nvPr/>
        </p:nvSpPr>
        <p:spPr>
          <a:xfrm>
            <a:off x="838200" y="1801906"/>
            <a:ext cx="10515600" cy="437505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0" algn="r" defTabSz="914400" rtl="1" eaLnBrk="1" fontAlgn="auto" latinLnBrk="0" hangingPunct="1">
              <a:lnSpc>
                <a:spcPct val="115000"/>
              </a:lnSpc>
              <a:spcBef>
                <a:spcPts val="100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09C28982-7D0F-448C-9E22-A11FBF849046}"/>
              </a:ext>
            </a:extLst>
          </p:cNvPr>
          <p:cNvSpPr txBox="1"/>
          <p:nvPr/>
        </p:nvSpPr>
        <p:spPr>
          <a:xfrm>
            <a:off x="916641" y="1495981"/>
            <a:ext cx="10358718" cy="4900252"/>
          </a:xfrm>
          <a:prstGeom prst="rect">
            <a:avLst/>
          </a:prstGeom>
          <a:noFill/>
        </p:spPr>
        <p:txBody>
          <a:bodyPr wrap="square">
            <a:spAutoFit/>
          </a:bodyPr>
          <a:lstStyle/>
          <a:p>
            <a:pPr marL="342900" marR="0" lvl="0" indent="-342900" algn="r" defTabSz="914400" rtl="1" eaLnBrk="1" fontAlgn="auto" latinLnBrk="0" hangingPunct="1">
              <a:lnSpc>
                <a:spcPct val="100000"/>
              </a:lnSpc>
              <a:spcBef>
                <a:spcPts val="0"/>
              </a:spcBef>
              <a:spcAft>
                <a:spcPts val="0"/>
              </a:spcAft>
              <a:buClrTx/>
              <a:buSzTx/>
              <a:buFont typeface="Wingdings" panose="05000000000000000000" pitchFamily="2" charset="2"/>
              <a:buChar char="ü"/>
              <a:tabLst/>
              <a:defRPr/>
            </a:pPr>
            <a:r>
              <a:rPr lang="fa-IR" sz="2000" b="1" dirty="0">
                <a:solidFill>
                  <a:srgbClr val="000000"/>
                </a:solidFill>
                <a:latin typeface="Arial" panose="020B0604020202020204" pitchFamily="34" charset="0"/>
                <a:cs typeface="B Nazanin" panose="00000400000000000000" pitchFamily="2" charset="-78"/>
              </a:rPr>
              <a:t>وجود محل نگهداري موقت پسماندها با شرایط بهداشتی (</a:t>
            </a:r>
            <a:r>
              <a:rPr kumimoji="0" lang="fa-IR" sz="2000" b="1" i="0" u="none" strike="noStrike" kern="1200" cap="none" spc="0" normalizeH="0" baseline="0" noProof="0" dirty="0">
                <a:ln>
                  <a:noFill/>
                </a:ln>
                <a:solidFill>
                  <a:srgbClr val="000000"/>
                </a:solidFill>
                <a:effectLst/>
                <a:uLnTx/>
                <a:uFillTx/>
                <a:latin typeface="Arial" panose="020B0604020202020204" pitchFamily="34" charset="0"/>
                <a:ea typeface="+mn-ea"/>
                <a:cs typeface="B Nazanin" panose="00000400000000000000" pitchFamily="2" charset="-78"/>
              </a:rPr>
              <a:t>شرایط نگهداری انواع پسماندها مطابق ضوابط مربوط ماده 41ضوابط)  </a:t>
            </a:r>
            <a:r>
              <a:rPr kumimoji="0" lang="fa-IR" sz="2000" b="1" i="0" u="none" strike="noStrike" kern="1200" cap="none" spc="0" normalizeH="0" baseline="0" noProof="0" dirty="0">
                <a:ln>
                  <a:noFill/>
                </a:ln>
                <a:solidFill>
                  <a:srgbClr val="FF0000"/>
                </a:solidFill>
                <a:effectLst/>
                <a:uLnTx/>
                <a:uFillTx/>
                <a:latin typeface="Arial" panose="020B0604020202020204" pitchFamily="34" charset="0"/>
                <a:ea typeface="+mn-ea"/>
                <a:cs typeface="B Nazanin" panose="00000400000000000000" pitchFamily="2" charset="-78"/>
              </a:rPr>
              <a:t>6/5 امتیاز</a:t>
            </a:r>
          </a:p>
          <a:p>
            <a:pPr marL="342900" indent="-342900" algn="r" rtl="1">
              <a:buFont typeface="Wingdings" panose="05000000000000000000" pitchFamily="2" charset="2"/>
              <a:buChar char="ü"/>
              <a:defRPr/>
            </a:pPr>
            <a:r>
              <a:rPr lang="fa-IR" sz="2000" b="1" dirty="0">
                <a:solidFill>
                  <a:srgbClr val="000000"/>
                </a:solidFill>
                <a:latin typeface="Arial" panose="020B0604020202020204" pitchFamily="34" charset="0"/>
                <a:cs typeface="B Nazanin" panose="00000400000000000000" pitchFamily="2" charset="-78"/>
              </a:rPr>
              <a:t>شرایط نگهداری انواع پسماندها مطابق ضوابط مربوط</a:t>
            </a:r>
            <a:r>
              <a:rPr kumimoji="0" lang="fa-IR" sz="2000" b="1" i="0" u="none" strike="noStrike" kern="1200" cap="none" spc="0" normalizeH="0" baseline="0" noProof="0" dirty="0">
                <a:ln>
                  <a:noFill/>
                </a:ln>
                <a:solidFill>
                  <a:srgbClr val="FF0000"/>
                </a:solidFill>
                <a:effectLst/>
                <a:uLnTx/>
                <a:uFillTx/>
                <a:latin typeface="Arial" panose="020B0604020202020204" pitchFamily="34" charset="0"/>
                <a:ea typeface="+mn-ea"/>
                <a:cs typeface="B Nazanin" panose="00000400000000000000" pitchFamily="2" charset="-78"/>
              </a:rPr>
              <a:t>3/5 امتیاز</a:t>
            </a:r>
            <a:endParaRPr lang="fa-IR" sz="2400" b="1" dirty="0">
              <a:solidFill>
                <a:srgbClr val="000000"/>
              </a:solidFill>
              <a:latin typeface="Arial" panose="020B0604020202020204" pitchFamily="34" charset="0"/>
              <a:cs typeface="B Nazanin" panose="00000400000000000000" pitchFamily="2" charset="-78"/>
            </a:endParaRPr>
          </a:p>
          <a:p>
            <a:pPr marL="342900" indent="-342900" algn="just" rtl="1">
              <a:lnSpc>
                <a:spcPct val="150000"/>
              </a:lnSpc>
              <a:buFont typeface="Arial" panose="020B0604020202020204" pitchFamily="34" charset="0"/>
              <a:buChar char="•"/>
            </a:pPr>
            <a:r>
              <a:rPr lang="fa-IR" b="1" dirty="0">
                <a:solidFill>
                  <a:srgbClr val="000000"/>
                </a:solidFill>
                <a:latin typeface="Arial" panose="020B0604020202020204" pitchFamily="34" charset="0"/>
                <a:cs typeface="B Nazanin" panose="00000400000000000000" pitchFamily="2" charset="-78"/>
              </a:rPr>
              <a:t>محل نگهداري موقت پسماندها باید دارای سرویس بهداشتی، حمام و دستشویی و محل استراحت با شرایط بهداشتی و مجزا برای کاربر دستگاه بی خطر ساز پسماند و استفاده اختصاصی کاربر باشد.</a:t>
            </a:r>
          </a:p>
          <a:p>
            <a:pPr marL="342900" indent="-342900" algn="just" rtl="1">
              <a:lnSpc>
                <a:spcPct val="150000"/>
              </a:lnSpc>
              <a:buFont typeface="Arial" panose="020B0604020202020204" pitchFamily="34" charset="0"/>
              <a:buChar char="•"/>
            </a:pPr>
            <a:r>
              <a:rPr lang="fa-IR" b="1" dirty="0">
                <a:solidFill>
                  <a:srgbClr val="000000"/>
                </a:solidFill>
                <a:latin typeface="Arial" panose="020B0604020202020204" pitchFamily="34" charset="0"/>
                <a:cs typeface="B Nazanin" panose="00000400000000000000" pitchFamily="2" charset="-78"/>
              </a:rPr>
              <a:t> زمان نگهداري پسماندها در جایگاه، مطابق ماده 45 در شرايط آب و هوايي معتدل 72 ساعت در فصل سرد 48 ساعت در فصل گرم و شرایط آب و هوایی گرم : 48 ساعت در فصل سرد و 24 ساعت در فصل گرم  است.(بررسی برچسب کیسه ها)</a:t>
            </a:r>
          </a:p>
          <a:p>
            <a:pPr marL="342900" indent="-342900" algn="just" rtl="1">
              <a:lnSpc>
                <a:spcPct val="150000"/>
              </a:lnSpc>
              <a:buFont typeface="Arial" panose="020B0604020202020204" pitchFamily="34" charset="0"/>
              <a:buChar char="•"/>
            </a:pPr>
            <a:r>
              <a:rPr lang="fa-IR" b="1" dirty="0">
                <a:solidFill>
                  <a:srgbClr val="000000"/>
                </a:solidFill>
                <a:latin typeface="Arial" panose="020B0604020202020204" pitchFamily="34" charset="0"/>
                <a:cs typeface="B Nazanin" panose="00000400000000000000" pitchFamily="2" charset="-78"/>
              </a:rPr>
              <a:t>درصورت عدم امکان رعایت زمان نگهداری اتاقک نگهداری به سیستم خنک کننده مجهز گردد. </a:t>
            </a:r>
          </a:p>
          <a:p>
            <a:pPr marL="342900" indent="-342900" algn="just" rtl="1">
              <a:lnSpc>
                <a:spcPct val="150000"/>
              </a:lnSpc>
              <a:buFont typeface="Arial" panose="020B0604020202020204" pitchFamily="34" charset="0"/>
              <a:buChar char="•"/>
            </a:pPr>
            <a:r>
              <a:rPr lang="fa-IR" b="1" dirty="0">
                <a:solidFill>
                  <a:srgbClr val="000000"/>
                </a:solidFill>
                <a:latin typeface="Arial" panose="020B0604020202020204" pitchFamily="34" charset="0"/>
                <a:cs typeface="B Nazanin" panose="00000400000000000000" pitchFamily="2" charset="-78"/>
              </a:rPr>
              <a:t>پسماندها داخل بین‏ها با رعایت کد بندی بدون انباشتگی نگهداری شوند. </a:t>
            </a:r>
          </a:p>
          <a:p>
            <a:pPr marL="342900" indent="-342900" algn="just" rtl="1">
              <a:lnSpc>
                <a:spcPct val="150000"/>
              </a:lnSpc>
              <a:buFont typeface="Arial" panose="020B0604020202020204" pitchFamily="34" charset="0"/>
              <a:buChar char="•"/>
            </a:pPr>
            <a:r>
              <a:rPr lang="fa-IR" b="1" dirty="0">
                <a:solidFill>
                  <a:srgbClr val="000000"/>
                </a:solidFill>
                <a:latin typeface="Arial" panose="020B0604020202020204" pitchFamily="34" charset="0"/>
                <a:cs typeface="B Nazanin" panose="00000400000000000000" pitchFamily="2" charset="-78"/>
              </a:rPr>
              <a:t>رفع آلودگی و گندزدایی تمام تسهیلات، تجهیزات و ظروف نگهدارنده پسماندها مطابق </a:t>
            </a:r>
            <a:r>
              <a:rPr lang="fa-IR" b="1" u="sng" dirty="0">
                <a:solidFill>
                  <a:srgbClr val="FF0000"/>
                </a:solidFill>
                <a:latin typeface="Arial" panose="020B0604020202020204" pitchFamily="34" charset="0"/>
                <a:cs typeface="B Nazanin" panose="00000400000000000000" pitchFamily="2" charset="-78"/>
              </a:rPr>
              <a:t>ماده 30 ضوابط </a:t>
            </a:r>
            <a:r>
              <a:rPr lang="fa-IR" b="1" dirty="0">
                <a:solidFill>
                  <a:srgbClr val="000000"/>
                </a:solidFill>
                <a:latin typeface="Arial" panose="020B0604020202020204" pitchFamily="34" charset="0"/>
                <a:cs typeface="B Nazanin" panose="00000400000000000000" pitchFamily="2" charset="-78"/>
              </a:rPr>
              <a:t>رعایت شود.</a:t>
            </a:r>
          </a:p>
          <a:p>
            <a:pPr marL="228600" marR="0" lvl="0" indent="-228600" algn="r" defTabSz="914400" rtl="1"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a-IR" sz="1600" i="0" u="none" strike="noStrike" kern="1200" cap="none" spc="0" normalizeH="0" baseline="0" noProof="0" dirty="0">
                <a:ln>
                  <a:noFill/>
                </a:ln>
                <a:solidFill>
                  <a:prstClr val="black"/>
                </a:solidFill>
                <a:effectLst/>
                <a:uLnTx/>
                <a:uFillTx/>
                <a:latin typeface="BNazaninBold"/>
                <a:cs typeface="B Nazanin" panose="00000400000000000000" pitchFamily="2" charset="-78"/>
              </a:rPr>
              <a:t>ماده 30 ضوابط : پسماندهای پزشکی باید پس از جمع آوری در ظروف و کیسه های تایید شده برای نگهداری و حمل، در داخل سطل با رنگ های مشخص قرار داده شوند. این سطل ها درصورتیکه قابل استفاده مجدد باشند باید پس از هر بار خالی شدن، شسته و گندزدایی شوند.</a:t>
            </a:r>
          </a:p>
          <a:p>
            <a:pPr marL="342900" indent="-342900" algn="just" rtl="1">
              <a:lnSpc>
                <a:spcPct val="150000"/>
              </a:lnSpc>
              <a:buFont typeface="Arial" panose="020B0604020202020204" pitchFamily="34" charset="0"/>
              <a:buChar char="•"/>
            </a:pPr>
            <a:endParaRPr lang="en-US" sz="2000" b="1" dirty="0">
              <a:solidFill>
                <a:srgbClr val="000000"/>
              </a:solidFill>
              <a:latin typeface="Arial" panose="020B0604020202020204" pitchFamily="34" charset="0"/>
              <a:cs typeface="B Nazanin" panose="00000400000000000000" pitchFamily="2" charset="-78"/>
            </a:endParaRPr>
          </a:p>
        </p:txBody>
      </p:sp>
    </p:spTree>
    <p:extLst>
      <p:ext uri="{BB962C8B-B14F-4D97-AF65-F5344CB8AC3E}">
        <p14:creationId xmlns:p14="http://schemas.microsoft.com/office/powerpoint/2010/main" val="13636606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6068;p64">
            <a:extLst>
              <a:ext uri="{FF2B5EF4-FFF2-40B4-BE49-F238E27FC236}">
                <a16:creationId xmlns:a16="http://schemas.microsoft.com/office/drawing/2014/main" id="{4C263B9A-72E1-4273-9B2A-7EF94E1FC3A6}"/>
              </a:ext>
            </a:extLst>
          </p:cNvPr>
          <p:cNvSpPr txBox="1">
            <a:spLocks noGrp="1"/>
          </p:cNvSpPr>
          <p:nvPr/>
        </p:nvSpPr>
        <p:spPr>
          <a:xfrm>
            <a:off x="1181100" y="366430"/>
            <a:ext cx="9512408" cy="1129551"/>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400"/>
              <a:buFont typeface="Asap"/>
              <a:buNone/>
              <a:defRPr sz="3400" b="1" i="0" u="none" strike="noStrike" cap="none">
                <a:solidFill>
                  <a:schemeClr val="dk1"/>
                </a:solidFill>
                <a:latin typeface="Asap"/>
                <a:ea typeface="Asap"/>
                <a:cs typeface="Asap"/>
                <a:sym typeface="Asap"/>
              </a:defRPr>
            </a:lvl1pPr>
            <a:lvl2pPr marR="0" lvl="1"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2pPr>
            <a:lvl3pPr marR="0" lvl="2"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3pPr>
            <a:lvl4pPr marR="0" lvl="3"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4pPr>
            <a:lvl5pPr marR="0" lvl="4"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5pPr>
            <a:lvl6pPr marR="0" lvl="5"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6pPr>
            <a:lvl7pPr marR="0" lvl="6"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7pPr>
            <a:lvl8pPr marR="0" lvl="7"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8pPr>
            <a:lvl9pPr marR="0" lvl="8"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9pPr>
          </a:lstStyle>
          <a:p>
            <a:pPr marL="0" marR="0" lvl="0" indent="0" algn="r"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lang="fa-IR" sz="2800" b="0" kern="0" dirty="0">
                <a:solidFill>
                  <a:srgbClr val="F4D7A6"/>
                </a:solidFill>
                <a:latin typeface="Arial"/>
                <a:ea typeface="+mn-ea"/>
                <a:cs typeface="B Farnaz" panose="00000400000000000000" pitchFamily="2" charset="-78"/>
              </a:rPr>
              <a:t>الف-6-4-9-اظهارنامه بی‏خطر سازی انواع پسماندهای عفونی و تیز و برنده بر اساس ضوابط مربوط تکمیل و ثبت می‏شود.</a:t>
            </a:r>
            <a:r>
              <a:rPr lang="fa-IR" sz="2800" b="0" kern="0" dirty="0">
                <a:solidFill>
                  <a:srgbClr val="F4D7A6"/>
                </a:solidFill>
                <a:latin typeface="Arial"/>
                <a:cs typeface="B Farnaz" panose="00000400000000000000" pitchFamily="2" charset="-78"/>
              </a:rPr>
              <a:t> ( سطح یک)</a:t>
            </a:r>
            <a:endParaRPr lang="en-US" sz="2800" b="0" kern="0" dirty="0">
              <a:solidFill>
                <a:srgbClr val="F4D7A6"/>
              </a:solidFill>
              <a:latin typeface="Arial"/>
              <a:ea typeface="+mn-ea"/>
              <a:cs typeface="B Farnaz" panose="00000400000000000000" pitchFamily="2" charset="-78"/>
            </a:endParaRPr>
          </a:p>
        </p:txBody>
      </p:sp>
      <p:sp>
        <p:nvSpPr>
          <p:cNvPr id="7" name="Content Placeholder 2">
            <a:extLst>
              <a:ext uri="{FF2B5EF4-FFF2-40B4-BE49-F238E27FC236}">
                <a16:creationId xmlns:a16="http://schemas.microsoft.com/office/drawing/2014/main" id="{28C0251B-BC55-47B4-B675-ECC130398A18}"/>
              </a:ext>
            </a:extLst>
          </p:cNvPr>
          <p:cNvSpPr txBox="1">
            <a:spLocks/>
          </p:cNvSpPr>
          <p:nvPr/>
        </p:nvSpPr>
        <p:spPr>
          <a:xfrm>
            <a:off x="838200" y="1495982"/>
            <a:ext cx="10515600" cy="468098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0" algn="r" defTabSz="914400" rtl="1" eaLnBrk="1" fontAlgn="auto" latinLnBrk="0" hangingPunct="1">
              <a:lnSpc>
                <a:spcPct val="115000"/>
              </a:lnSpc>
              <a:spcBef>
                <a:spcPts val="100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9" name="TextBox 8">
            <a:extLst>
              <a:ext uri="{FF2B5EF4-FFF2-40B4-BE49-F238E27FC236}">
                <a16:creationId xmlns:a16="http://schemas.microsoft.com/office/drawing/2014/main" id="{EA6AB23E-DD84-41B2-AA42-F624F4141B80}"/>
              </a:ext>
            </a:extLst>
          </p:cNvPr>
          <p:cNvSpPr txBox="1"/>
          <p:nvPr/>
        </p:nvSpPr>
        <p:spPr>
          <a:xfrm>
            <a:off x="1181100" y="1495981"/>
            <a:ext cx="10172700" cy="4853123"/>
          </a:xfrm>
          <a:prstGeom prst="rect">
            <a:avLst/>
          </a:prstGeom>
          <a:noFill/>
        </p:spPr>
        <p:txBody>
          <a:bodyPr wrap="square">
            <a:spAutoFit/>
          </a:bodyPr>
          <a:lstStyle/>
          <a:p>
            <a:pPr algn="justLow" rtl="1">
              <a:lnSpc>
                <a:spcPct val="115000"/>
              </a:lnSpc>
              <a:buClr>
                <a:srgbClr val="BF8F00"/>
              </a:buClr>
              <a:buSzPct val="100000"/>
              <a:tabLst>
                <a:tab pos="160655" algn="r"/>
              </a:tabLst>
            </a:pPr>
            <a:r>
              <a:rPr lang="fa-IR" sz="2000" b="1" dirty="0">
                <a:solidFill>
                  <a:srgbClr val="000000"/>
                </a:solidFill>
                <a:latin typeface="Arial" panose="020B0604020202020204" pitchFamily="34" charset="0"/>
                <a:cs typeface="B Nazanin" panose="00000400000000000000" pitchFamily="2" charset="-78"/>
              </a:rPr>
              <a:t>تکمیل و ثبت و ارسال  اظهارنامه بی‏خطر سازی انواع پسماندهای عفونی و تیز و برنده منظم به </a:t>
            </a:r>
            <a:r>
              <a:rPr lang="fa-IR" sz="2000" b="1" dirty="0">
                <a:solidFill>
                  <a:srgbClr val="FF0000"/>
                </a:solidFill>
                <a:latin typeface="Arial" panose="020B0604020202020204" pitchFamily="34" charset="0"/>
                <a:cs typeface="B Nazanin" panose="00000400000000000000" pitchFamily="2" charset="-78"/>
              </a:rPr>
              <a:t>نتایج میکروبی ماهیانه </a:t>
            </a:r>
            <a:endParaRPr lang="en-US" sz="2000" b="1" dirty="0">
              <a:solidFill>
                <a:srgbClr val="FF0000"/>
              </a:solidFill>
              <a:latin typeface="Arial" panose="020B0604020202020204" pitchFamily="34" charset="0"/>
              <a:cs typeface="B Nazanin" panose="00000400000000000000" pitchFamily="2" charset="-78"/>
            </a:endParaRPr>
          </a:p>
          <a:p>
            <a:pPr marL="0" indent="0" algn="just" rtl="1"/>
            <a:r>
              <a:rPr lang="fa-IR" sz="2000" b="1" dirty="0">
                <a:solidFill>
                  <a:srgbClr val="000000"/>
                </a:solidFill>
                <a:latin typeface="Arial" panose="020B0604020202020204" pitchFamily="34" charset="0"/>
                <a:cs typeface="B Nazanin" panose="00000400000000000000" pitchFamily="2" charset="-78"/>
              </a:rPr>
              <a:t>اظهار نامه داراي دو فرم است:</a:t>
            </a:r>
          </a:p>
          <a:p>
            <a:pPr marL="0" indent="0" algn="just" rtl="1"/>
            <a:r>
              <a:rPr lang="fa-IR" sz="2000" b="1" dirty="0">
                <a:solidFill>
                  <a:srgbClr val="000000"/>
                </a:solidFill>
                <a:latin typeface="Arial" panose="020B0604020202020204" pitchFamily="34" charset="0"/>
                <a:cs typeface="B Nazanin" panose="00000400000000000000" pitchFamily="2" charset="-78"/>
              </a:rPr>
              <a:t> فرم شماره 1: توسط بيمارستان تكميل و به امضاء كارشناس بهداشت محيط، كارشناس تجهيزات پزشكي و رئيس بيمارستان می‏رسد. اين فرم به انضمام نتايج آزمون‏هاي ميكروبي است كه توسط آزمايشگاه بيمارستان يا آزمايشگاه معتمد محيط زيست انجام داده است تكميل و هرماه يكبار به مركز بهداشت مربوطه ارسال مي شود</a:t>
            </a:r>
            <a:r>
              <a:rPr lang="fa-IR" b="1" dirty="0">
                <a:solidFill>
                  <a:srgbClr val="000000"/>
                </a:solidFill>
                <a:latin typeface="Arial" panose="020B0604020202020204" pitchFamily="34" charset="0"/>
                <a:cs typeface="B Nazanin" panose="00000400000000000000" pitchFamily="2" charset="-78"/>
              </a:rPr>
              <a:t>.(توسط بیمارستان )</a:t>
            </a:r>
          </a:p>
          <a:p>
            <a:pPr marL="0" indent="0" algn="just" rtl="1"/>
            <a:r>
              <a:rPr lang="fa-IR" sz="2000" b="1" dirty="0">
                <a:solidFill>
                  <a:srgbClr val="000000"/>
                </a:solidFill>
                <a:latin typeface="Arial" panose="020B0604020202020204" pitchFamily="34" charset="0"/>
                <a:cs typeface="B Nazanin" panose="00000400000000000000" pitchFamily="2" charset="-78"/>
              </a:rPr>
              <a:t> فرم شماره2: پس از بررسي و احراز صحت فرم شماره 1 توسط مركز بهداشت تكميل و در پايان هر فصل به معاونت بهداشتي دانشگاه ارسال مي‏شود.</a:t>
            </a:r>
          </a:p>
          <a:p>
            <a:pPr algn="r" rtl="1">
              <a:lnSpc>
                <a:spcPct val="90000"/>
              </a:lnSpc>
              <a:spcBef>
                <a:spcPts val="1000"/>
              </a:spcBef>
              <a:defRPr/>
            </a:pPr>
            <a:r>
              <a:rPr lang="fa-IR" b="1" dirty="0">
                <a:solidFill>
                  <a:srgbClr val="00B0F0"/>
                </a:solidFill>
                <a:latin typeface="BNazaninBold"/>
                <a:cs typeface="B Titr" panose="00000700000000000000" pitchFamily="2" charset="-78"/>
              </a:rPr>
              <a:t>روش کار:</a:t>
            </a:r>
          </a:p>
          <a:p>
            <a:pPr marL="228600" marR="0" lvl="0" indent="-228600" algn="just" defTabSz="914400" rtl="1" eaLnBrk="1" fontAlgn="auto" latinLnBrk="0" hangingPunct="1">
              <a:lnSpc>
                <a:spcPct val="90000"/>
              </a:lnSpc>
              <a:spcBef>
                <a:spcPts val="1000"/>
              </a:spcBef>
              <a:spcAft>
                <a:spcPts val="0"/>
              </a:spcAft>
              <a:buClrTx/>
              <a:buSzTx/>
              <a:buFont typeface="Arial" panose="020B0604020202020204" pitchFamily="34" charset="0"/>
              <a:buChar char="•"/>
              <a:tabLst/>
              <a:defRPr/>
            </a:pPr>
            <a:r>
              <a:rPr lang="fa-IR" sz="2000" b="1" dirty="0">
                <a:solidFill>
                  <a:srgbClr val="FF0000"/>
                </a:solidFill>
                <a:latin typeface="Arial" panose="020B0604020202020204" pitchFamily="34" charset="0"/>
                <a:cs typeface="B Nazanin" panose="00000400000000000000" pitchFamily="2" charset="-78"/>
              </a:rPr>
              <a:t>مستندات سه ماه متوالی </a:t>
            </a:r>
            <a:r>
              <a:rPr lang="fa-IR" sz="2000" b="1" dirty="0">
                <a:solidFill>
                  <a:srgbClr val="000000"/>
                </a:solidFill>
                <a:latin typeface="Arial" panose="020B0604020202020204" pitchFamily="34" charset="0"/>
                <a:cs typeface="B Nazanin" panose="00000400000000000000" pitchFamily="2" charset="-78"/>
              </a:rPr>
              <a:t>تکمیل اظهارنامه بی خطر سازی پسماندهای عفونی و تیز و برنده مطابق دستورالعمل در واحد بهداشت محیط بررسی می گردد.</a:t>
            </a:r>
          </a:p>
          <a:p>
            <a:pPr marL="228600" marR="0" lvl="0" indent="-228600" algn="just" defTabSz="914400" rtl="1" eaLnBrk="1" fontAlgn="auto" latinLnBrk="0" hangingPunct="1">
              <a:lnSpc>
                <a:spcPct val="90000"/>
              </a:lnSpc>
              <a:spcBef>
                <a:spcPts val="1000"/>
              </a:spcBef>
              <a:spcAft>
                <a:spcPts val="0"/>
              </a:spcAft>
              <a:buClrTx/>
              <a:buSzTx/>
              <a:buFont typeface="Arial" panose="020B0604020202020204" pitchFamily="34" charset="0"/>
              <a:buChar char="•"/>
              <a:tabLst/>
              <a:defRPr/>
            </a:pPr>
            <a:r>
              <a:rPr lang="fa-IR" sz="2000" b="1" dirty="0">
                <a:solidFill>
                  <a:srgbClr val="000000"/>
                </a:solidFill>
                <a:latin typeface="Arial" panose="020B0604020202020204" pitchFamily="34" charset="0"/>
                <a:cs typeface="B Nazanin" panose="00000400000000000000" pitchFamily="2" charset="-78"/>
              </a:rPr>
              <a:t>مستندات سه ماه متوالی ارسال اظهارنامه به انضمام نتایج میکروبی به صورت ماهیانه به مرکز/شبکه بهداشت مطابق دستورالعمل وزارت بهداشت در واحد بهداشت محیط بررسی  می گردد.</a:t>
            </a:r>
          </a:p>
          <a:p>
            <a:pPr marL="228600" marR="0" lvl="0" indent="-228600" algn="just" defTabSz="914400" rtl="1" eaLnBrk="1" fontAlgn="auto" latinLnBrk="0" hangingPunct="1">
              <a:lnSpc>
                <a:spcPct val="90000"/>
              </a:lnSpc>
              <a:spcBef>
                <a:spcPts val="1000"/>
              </a:spcBef>
              <a:spcAft>
                <a:spcPts val="0"/>
              </a:spcAft>
              <a:buClrTx/>
              <a:buSzTx/>
              <a:buFont typeface="Arial" panose="020B0604020202020204" pitchFamily="34" charset="0"/>
              <a:buChar char="•"/>
              <a:tabLst/>
              <a:defRPr/>
            </a:pPr>
            <a:r>
              <a:rPr lang="fa-IR" sz="2000" b="1" dirty="0">
                <a:solidFill>
                  <a:srgbClr val="000000"/>
                </a:solidFill>
                <a:latin typeface="Arial" panose="020B0604020202020204" pitchFamily="34" charset="0"/>
                <a:cs typeface="B Nazanin" panose="00000400000000000000" pitchFamily="2" charset="-78"/>
              </a:rPr>
              <a:t>تمامی اظهارنامه ها باید مطابق با دستورالعمل تکمیل و ارسال گردند.</a:t>
            </a:r>
          </a:p>
          <a:p>
            <a:pPr marL="342900" marR="0" lvl="0" indent="-342900" algn="just" defTabSz="914400" rtl="1"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fa-IR" sz="2000" b="1" dirty="0">
                <a:solidFill>
                  <a:srgbClr val="000000"/>
                </a:solidFill>
                <a:latin typeface="Arial" panose="020B0604020202020204" pitchFamily="34" charset="0"/>
                <a:cs typeface="B Nazanin" panose="00000400000000000000" pitchFamily="2" charset="-78"/>
              </a:rPr>
              <a:t>تکمیل و ثبت اظهارنامه بی خطر سازی انواع پسماندهای عفونی و تیز و برنده </a:t>
            </a:r>
            <a:r>
              <a:rPr lang="fa-IR" sz="2000" b="1" dirty="0">
                <a:solidFill>
                  <a:srgbClr val="FF0000"/>
                </a:solidFill>
                <a:latin typeface="Arial" panose="020B0604020202020204" pitchFamily="34" charset="0"/>
                <a:cs typeface="B Nazanin" panose="00000400000000000000" pitchFamily="2" charset="-78"/>
              </a:rPr>
              <a:t>10 امتیاز</a:t>
            </a:r>
            <a:endParaRPr lang="en-US" sz="2000" b="1" dirty="0">
              <a:solidFill>
                <a:srgbClr val="FF0000"/>
              </a:solidFill>
              <a:latin typeface="Arial" panose="020B0604020202020204" pitchFamily="34" charset="0"/>
              <a:cs typeface="B Nazanin" panose="00000400000000000000" pitchFamily="2" charset="-78"/>
            </a:endParaRPr>
          </a:p>
        </p:txBody>
      </p:sp>
    </p:spTree>
    <p:extLst>
      <p:ext uri="{BB962C8B-B14F-4D97-AF65-F5344CB8AC3E}">
        <p14:creationId xmlns:p14="http://schemas.microsoft.com/office/powerpoint/2010/main" val="16754703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6068;p64">
            <a:extLst>
              <a:ext uri="{FF2B5EF4-FFF2-40B4-BE49-F238E27FC236}">
                <a16:creationId xmlns:a16="http://schemas.microsoft.com/office/drawing/2014/main" id="{4C263B9A-72E1-4273-9B2A-7EF94E1FC3A6}"/>
              </a:ext>
            </a:extLst>
          </p:cNvPr>
          <p:cNvSpPr txBox="1">
            <a:spLocks noGrp="1"/>
          </p:cNvSpPr>
          <p:nvPr/>
        </p:nvSpPr>
        <p:spPr>
          <a:xfrm>
            <a:off x="774357" y="330224"/>
            <a:ext cx="9919151" cy="1129551"/>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400"/>
              <a:buFont typeface="Asap"/>
              <a:buNone/>
              <a:defRPr sz="3400" b="1" i="0" u="none" strike="noStrike" cap="none">
                <a:solidFill>
                  <a:schemeClr val="dk1"/>
                </a:solidFill>
                <a:latin typeface="Asap"/>
                <a:ea typeface="Asap"/>
                <a:cs typeface="Asap"/>
                <a:sym typeface="Asap"/>
              </a:defRPr>
            </a:lvl1pPr>
            <a:lvl2pPr marR="0" lvl="1"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2pPr>
            <a:lvl3pPr marR="0" lvl="2"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3pPr>
            <a:lvl4pPr marR="0" lvl="3"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4pPr>
            <a:lvl5pPr marR="0" lvl="4"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5pPr>
            <a:lvl6pPr marR="0" lvl="5"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6pPr>
            <a:lvl7pPr marR="0" lvl="6"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7pPr>
            <a:lvl8pPr marR="0" lvl="7"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8pPr>
            <a:lvl9pPr marR="0" lvl="8"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9pPr>
          </a:lstStyle>
          <a:p>
            <a:pPr marL="0" marR="0" lvl="0" indent="0" algn="r"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lang="fa-IR" sz="2800" b="0" kern="0" dirty="0">
                <a:solidFill>
                  <a:srgbClr val="F4D7A6"/>
                </a:solidFill>
                <a:latin typeface="Arial"/>
                <a:ea typeface="+mn-ea"/>
                <a:cs typeface="B Farnaz" panose="00000400000000000000" pitchFamily="2" charset="-78"/>
              </a:rPr>
              <a:t>الف-6-4-10-تفکیک، جمع آوری، نگهداری، حمل و دفع اعضا و اندام قطع شده بدن، جفت و جنين مرده بر اساس ضوابط مربوط انجام می‏شود(</a:t>
            </a:r>
            <a:r>
              <a:rPr lang="fa-IR" sz="2400" b="0" kern="0" dirty="0">
                <a:solidFill>
                  <a:srgbClr val="F4D7A6"/>
                </a:solidFill>
                <a:latin typeface="Arial"/>
                <a:cs typeface="B Farnaz" panose="00000400000000000000" pitchFamily="2" charset="-78"/>
              </a:rPr>
              <a:t> سطح یک)</a:t>
            </a:r>
            <a:endParaRPr kumimoji="0" lang="en-US" sz="2400" b="0" i="0" u="none" strike="noStrike" kern="0" cap="none" spc="0" normalizeH="0" baseline="0" noProof="0" dirty="0">
              <a:ln>
                <a:noFill/>
              </a:ln>
              <a:solidFill>
                <a:srgbClr val="F4D7A6"/>
              </a:solidFill>
              <a:effectLst/>
              <a:uLnTx/>
              <a:uFillTx/>
              <a:latin typeface="Arial"/>
              <a:ea typeface="+mn-ea"/>
              <a:cs typeface="B Farnaz" panose="00000400000000000000" pitchFamily="2" charset="-78"/>
              <a:sym typeface="Asap"/>
            </a:endParaRPr>
          </a:p>
        </p:txBody>
      </p:sp>
      <p:sp>
        <p:nvSpPr>
          <p:cNvPr id="7" name="Content Placeholder 2">
            <a:extLst>
              <a:ext uri="{FF2B5EF4-FFF2-40B4-BE49-F238E27FC236}">
                <a16:creationId xmlns:a16="http://schemas.microsoft.com/office/drawing/2014/main" id="{28C0251B-BC55-47B4-B675-ECC130398A18}"/>
              </a:ext>
            </a:extLst>
          </p:cNvPr>
          <p:cNvSpPr txBox="1">
            <a:spLocks/>
          </p:cNvSpPr>
          <p:nvPr/>
        </p:nvSpPr>
        <p:spPr>
          <a:xfrm>
            <a:off x="838200" y="1495982"/>
            <a:ext cx="10515600" cy="468098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0" algn="r" defTabSz="914400" rtl="1" eaLnBrk="1" fontAlgn="auto" latinLnBrk="0" hangingPunct="1">
              <a:lnSpc>
                <a:spcPct val="115000"/>
              </a:lnSpc>
              <a:spcBef>
                <a:spcPts val="100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76B5C6BE-5253-4662-AD5F-09A928412138}"/>
              </a:ext>
            </a:extLst>
          </p:cNvPr>
          <p:cNvSpPr txBox="1"/>
          <p:nvPr/>
        </p:nvSpPr>
        <p:spPr>
          <a:xfrm>
            <a:off x="1181100" y="2413338"/>
            <a:ext cx="10060641" cy="1938992"/>
          </a:xfrm>
          <a:prstGeom prst="rect">
            <a:avLst/>
          </a:prstGeom>
          <a:noFill/>
        </p:spPr>
        <p:txBody>
          <a:bodyPr wrap="square">
            <a:spAutoFit/>
          </a:bodyPr>
          <a:lstStyle/>
          <a:p>
            <a:pPr marL="342900" lvl="0" indent="-342900" algn="r" rtl="1">
              <a:buFont typeface="Wingdings" panose="05000000000000000000" pitchFamily="2" charset="2"/>
              <a:buChar char="ü"/>
            </a:pPr>
            <a:r>
              <a:rPr lang="fa-IR" sz="2000" b="1" dirty="0">
                <a:solidFill>
                  <a:srgbClr val="000000"/>
                </a:solidFill>
                <a:latin typeface="Arial" panose="020B0604020202020204" pitchFamily="34" charset="0"/>
                <a:cs typeface="B Nazanin" panose="00000400000000000000" pitchFamily="2" charset="-78"/>
              </a:rPr>
              <a:t>تفکیک ،جمع آوری، نگهداری، حمل و دفع اعضا و اندام قطع شده بدن </a:t>
            </a:r>
            <a:r>
              <a:rPr lang="fa-IR" sz="2000" b="1" dirty="0">
                <a:solidFill>
                  <a:srgbClr val="FF0000"/>
                </a:solidFill>
                <a:latin typeface="Arial" panose="020B0604020202020204" pitchFamily="34" charset="0"/>
                <a:cs typeface="B Nazanin" panose="00000400000000000000" pitchFamily="2" charset="-78"/>
              </a:rPr>
              <a:t>5 امتیاز</a:t>
            </a:r>
          </a:p>
          <a:p>
            <a:pPr marL="342900" lvl="0" indent="-342900" algn="r" rtl="1">
              <a:buFont typeface="Wingdings" panose="05000000000000000000" pitchFamily="2" charset="2"/>
              <a:buChar char="ü"/>
            </a:pPr>
            <a:r>
              <a:rPr lang="fa-IR" sz="2000" b="1" dirty="0">
                <a:solidFill>
                  <a:srgbClr val="000000"/>
                </a:solidFill>
                <a:latin typeface="Arial" panose="020B0604020202020204" pitchFamily="34" charset="0"/>
                <a:cs typeface="B Nazanin" panose="00000400000000000000" pitchFamily="2" charset="-78"/>
              </a:rPr>
              <a:t>تفکیک ،جمع آوری، نگهداری، حمل و دفع جفت و جنين مرده  </a:t>
            </a:r>
            <a:r>
              <a:rPr lang="fa-IR" sz="2000" b="1" dirty="0">
                <a:solidFill>
                  <a:srgbClr val="FF0000"/>
                </a:solidFill>
                <a:latin typeface="Arial" panose="020B0604020202020204" pitchFamily="34" charset="0"/>
                <a:cs typeface="B Nazanin" panose="00000400000000000000" pitchFamily="2" charset="-78"/>
              </a:rPr>
              <a:t>5 امتیاز</a:t>
            </a:r>
          </a:p>
          <a:p>
            <a:pPr lvl="0" algn="r" rtl="1"/>
            <a:endParaRPr lang="fa-IR" sz="2000" b="1" dirty="0">
              <a:solidFill>
                <a:srgbClr val="000000"/>
              </a:solidFill>
              <a:latin typeface="Arial" panose="020B0604020202020204" pitchFamily="34" charset="0"/>
              <a:cs typeface="B Nazanin" panose="00000400000000000000" pitchFamily="2" charset="-78"/>
            </a:endParaRPr>
          </a:p>
          <a:p>
            <a:pPr marL="0" lvl="0" indent="0" algn="just" rtl="1">
              <a:buNone/>
            </a:pPr>
            <a:r>
              <a:rPr lang="fa-IR" sz="2000" b="1" dirty="0">
                <a:solidFill>
                  <a:srgbClr val="000000"/>
                </a:solidFill>
                <a:latin typeface="Arial" panose="020B0604020202020204" pitchFamily="34" charset="0"/>
                <a:cs typeface="B Nazanin" panose="00000400000000000000" pitchFamily="2" charset="-78"/>
              </a:rPr>
              <a:t>اعضا و اندام</a:t>
            </a:r>
            <a:r>
              <a:rPr lang="en-US" sz="2000" b="1" dirty="0">
                <a:solidFill>
                  <a:srgbClr val="000000"/>
                </a:solidFill>
                <a:latin typeface="Arial" panose="020B0604020202020204" pitchFamily="34" charset="0"/>
                <a:cs typeface="B Nazanin" panose="00000400000000000000" pitchFamily="2" charset="-78"/>
              </a:rPr>
              <a:t>‎</a:t>
            </a:r>
            <a:r>
              <a:rPr lang="fa-IR" sz="2000" b="1" dirty="0">
                <a:solidFill>
                  <a:srgbClr val="000000"/>
                </a:solidFill>
                <a:latin typeface="Arial" panose="020B0604020202020204" pitchFamily="34" charset="0"/>
                <a:cs typeface="B Nazanin" panose="00000400000000000000" pitchFamily="2" charset="-78"/>
              </a:rPr>
              <a:t>های قطع شده بدن و جنین مرده مطابق با "ضوابط و روش‏های مدیریت اجرایی پسماندهای پزشکی و پسماندهای وابسته" مجزا جمع آوری، بسته بندی و برای دفع به آرامستان محل حمل شده و به روش تعیین شده و با رعایت احکام شرعی دفع می‏گردد .</a:t>
            </a:r>
            <a:endParaRPr lang="en-US" sz="2000" b="1" dirty="0">
              <a:solidFill>
                <a:srgbClr val="000000"/>
              </a:solidFill>
              <a:latin typeface="Arial" panose="020B0604020202020204" pitchFamily="34" charset="0"/>
              <a:cs typeface="B Nazanin" panose="00000400000000000000" pitchFamily="2" charset="-78"/>
            </a:endParaRPr>
          </a:p>
        </p:txBody>
      </p:sp>
    </p:spTree>
    <p:extLst>
      <p:ext uri="{BB962C8B-B14F-4D97-AF65-F5344CB8AC3E}">
        <p14:creationId xmlns:p14="http://schemas.microsoft.com/office/powerpoint/2010/main" val="34063587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6068;p64">
            <a:extLst>
              <a:ext uri="{FF2B5EF4-FFF2-40B4-BE49-F238E27FC236}">
                <a16:creationId xmlns:a16="http://schemas.microsoft.com/office/drawing/2014/main" id="{4C263B9A-72E1-4273-9B2A-7EF94E1FC3A6}"/>
              </a:ext>
            </a:extLst>
          </p:cNvPr>
          <p:cNvSpPr txBox="1">
            <a:spLocks noGrp="1"/>
          </p:cNvSpPr>
          <p:nvPr/>
        </p:nvSpPr>
        <p:spPr>
          <a:xfrm>
            <a:off x="766119" y="330224"/>
            <a:ext cx="9967784" cy="1129551"/>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400"/>
              <a:buFont typeface="Asap"/>
              <a:buNone/>
              <a:defRPr sz="3400" b="1" i="0" u="none" strike="noStrike" cap="none">
                <a:solidFill>
                  <a:schemeClr val="dk1"/>
                </a:solidFill>
                <a:latin typeface="Asap"/>
                <a:ea typeface="Asap"/>
                <a:cs typeface="Asap"/>
                <a:sym typeface="Asap"/>
              </a:defRPr>
            </a:lvl1pPr>
            <a:lvl2pPr marR="0" lvl="1"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2pPr>
            <a:lvl3pPr marR="0" lvl="2"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3pPr>
            <a:lvl4pPr marR="0" lvl="3"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4pPr>
            <a:lvl5pPr marR="0" lvl="4"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5pPr>
            <a:lvl6pPr marR="0" lvl="5"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6pPr>
            <a:lvl7pPr marR="0" lvl="6"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7pPr>
            <a:lvl8pPr marR="0" lvl="7"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8pPr>
            <a:lvl9pPr marR="0" lvl="8"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9pPr>
          </a:lstStyle>
          <a:p>
            <a:pPr marL="0" marR="0" lvl="0" indent="0" algn="r"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a-IR" sz="2800" b="0" i="0" u="none" strike="noStrike" kern="0" cap="none" spc="0" normalizeH="0" baseline="0" noProof="0" dirty="0">
                <a:ln>
                  <a:noFill/>
                </a:ln>
                <a:solidFill>
                  <a:srgbClr val="F4D7A6"/>
                </a:solidFill>
                <a:effectLst/>
                <a:uLnTx/>
                <a:uFillTx/>
                <a:latin typeface="Arial"/>
                <a:ea typeface="+mn-ea"/>
                <a:cs typeface="B Farnaz" panose="00000400000000000000" pitchFamily="2" charset="-78"/>
                <a:sym typeface="Asap"/>
              </a:rPr>
              <a:t>الف-6-4-11-</a:t>
            </a:r>
            <a:r>
              <a:rPr kumimoji="0" lang="fa-IR" sz="3600" b="0" i="0" u="none" strike="noStrike" kern="1200" cap="none" spc="0" normalizeH="0" baseline="0" noProof="0" dirty="0">
                <a:ln>
                  <a:noFill/>
                </a:ln>
                <a:solidFill>
                  <a:srgbClr val="00B0F0"/>
                </a:solidFill>
                <a:effectLst/>
                <a:uLnTx/>
                <a:uFillTx/>
                <a:latin typeface="Arial" panose="020B0604020202020204" pitchFamily="34" charset="0"/>
                <a:ea typeface="Times New Roman" panose="02020603050405020304" pitchFamily="18" charset="0"/>
                <a:cs typeface="B Nazanin" panose="00000400000000000000" pitchFamily="2" charset="-78"/>
              </a:rPr>
              <a:t> </a:t>
            </a:r>
            <a:r>
              <a:rPr lang="fa-IR" sz="2800" b="0" kern="0" dirty="0">
                <a:solidFill>
                  <a:srgbClr val="F4D7A6"/>
                </a:solidFill>
                <a:latin typeface="Arial"/>
                <a:ea typeface="+mn-ea"/>
                <a:cs typeface="B Farnaz" panose="00000400000000000000" pitchFamily="2" charset="-78"/>
              </a:rPr>
              <a:t>جمع آوری و امحاء تجهیزات پزشکی کاشتنی خارج شده از بدن بیماران، بر اساس ضوابط مربوط و رعایت اصول بهداشتی انجام می‏</a:t>
            </a:r>
            <a:r>
              <a:rPr lang="fa-IR" sz="2400" b="0" kern="0" dirty="0">
                <a:solidFill>
                  <a:srgbClr val="F4D7A6"/>
                </a:solidFill>
                <a:latin typeface="Arial"/>
                <a:ea typeface="+mn-ea"/>
                <a:cs typeface="B Farnaz" panose="00000400000000000000" pitchFamily="2" charset="-78"/>
              </a:rPr>
              <a:t>شود</a:t>
            </a:r>
            <a:r>
              <a:rPr lang="fa-IR" sz="2400" b="0" kern="0" dirty="0">
                <a:solidFill>
                  <a:srgbClr val="F4D7A6"/>
                </a:solidFill>
                <a:latin typeface="Arial"/>
                <a:cs typeface="B Farnaz" panose="00000400000000000000" pitchFamily="2" charset="-78"/>
              </a:rPr>
              <a:t> ( سطح یک)</a:t>
            </a:r>
            <a:endParaRPr lang="en-US" sz="2400" b="0" kern="0" dirty="0">
              <a:solidFill>
                <a:srgbClr val="F4D7A6"/>
              </a:solidFill>
              <a:latin typeface="Arial"/>
              <a:ea typeface="+mn-ea"/>
              <a:cs typeface="B Farnaz" panose="00000400000000000000" pitchFamily="2" charset="-78"/>
            </a:endParaRPr>
          </a:p>
        </p:txBody>
      </p:sp>
      <p:sp>
        <p:nvSpPr>
          <p:cNvPr id="7" name="Content Placeholder 2">
            <a:extLst>
              <a:ext uri="{FF2B5EF4-FFF2-40B4-BE49-F238E27FC236}">
                <a16:creationId xmlns:a16="http://schemas.microsoft.com/office/drawing/2014/main" id="{28C0251B-BC55-47B4-B675-ECC130398A18}"/>
              </a:ext>
            </a:extLst>
          </p:cNvPr>
          <p:cNvSpPr txBox="1">
            <a:spLocks/>
          </p:cNvSpPr>
          <p:nvPr/>
        </p:nvSpPr>
        <p:spPr>
          <a:xfrm>
            <a:off x="838200" y="1495982"/>
            <a:ext cx="10515600" cy="468098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0" algn="r" defTabSz="914400" rtl="1" eaLnBrk="1" fontAlgn="auto" latinLnBrk="0" hangingPunct="1">
              <a:lnSpc>
                <a:spcPct val="115000"/>
              </a:lnSpc>
              <a:spcBef>
                <a:spcPts val="100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76B5C6BE-5253-4662-AD5F-09A928412138}"/>
              </a:ext>
            </a:extLst>
          </p:cNvPr>
          <p:cNvSpPr txBox="1"/>
          <p:nvPr/>
        </p:nvSpPr>
        <p:spPr>
          <a:xfrm>
            <a:off x="999868" y="1781551"/>
            <a:ext cx="10353932" cy="4165243"/>
          </a:xfrm>
          <a:prstGeom prst="rect">
            <a:avLst/>
          </a:prstGeom>
          <a:noFill/>
        </p:spPr>
        <p:txBody>
          <a:bodyPr wrap="square">
            <a:spAutoFit/>
          </a:bodyPr>
          <a:lstStyle/>
          <a:p>
            <a:pPr marL="228600" marR="0" lvl="0" indent="-228600" algn="r" defTabSz="914400" rtl="1" eaLnBrk="1" fontAlgn="auto" latinLnBrk="0" hangingPunct="1">
              <a:lnSpc>
                <a:spcPct val="90000"/>
              </a:lnSpc>
              <a:spcBef>
                <a:spcPts val="1000"/>
              </a:spcBef>
              <a:spcAft>
                <a:spcPts val="0"/>
              </a:spcAft>
              <a:buClrTx/>
              <a:buSzTx/>
              <a:buFont typeface="Arial" panose="020B0604020202020204" pitchFamily="34" charset="0"/>
              <a:buChar char="•"/>
              <a:tabLst/>
              <a:defRPr/>
            </a:pPr>
            <a:r>
              <a:rPr lang="fa-IR" sz="2000" b="1" dirty="0">
                <a:solidFill>
                  <a:srgbClr val="000000"/>
                </a:solidFill>
                <a:latin typeface="Arial" panose="020B0604020202020204" pitchFamily="34" charset="0"/>
                <a:cs typeface="B Nazanin" panose="00000400000000000000" pitchFamily="2" charset="-78"/>
              </a:rPr>
              <a:t>جمع آوری تجهیزات پزشکی کاشتنی خارج شده از بدن بیماران با نظارت و مدیریت رئیس/ سرپرستار اتاق عمل </a:t>
            </a:r>
            <a:r>
              <a:rPr lang="fa-IR" sz="2000" b="1" dirty="0">
                <a:solidFill>
                  <a:srgbClr val="FF0000"/>
                </a:solidFill>
                <a:latin typeface="Arial" panose="020B0604020202020204" pitchFamily="34" charset="0"/>
                <a:cs typeface="B Nazanin" panose="00000400000000000000" pitchFamily="2" charset="-78"/>
              </a:rPr>
              <a:t>5</a:t>
            </a:r>
            <a:r>
              <a:rPr lang="fa-IR" sz="2000" b="1" dirty="0">
                <a:solidFill>
                  <a:srgbClr val="000000"/>
                </a:solidFill>
                <a:latin typeface="Arial" panose="020B0604020202020204" pitchFamily="34" charset="0"/>
                <a:cs typeface="B Nazanin" panose="00000400000000000000" pitchFamily="2" charset="-78"/>
              </a:rPr>
              <a:t> </a:t>
            </a:r>
            <a:r>
              <a:rPr lang="fa-IR" sz="2000" b="1" dirty="0">
                <a:solidFill>
                  <a:srgbClr val="FF0000"/>
                </a:solidFill>
                <a:latin typeface="Arial" panose="020B0604020202020204" pitchFamily="34" charset="0"/>
                <a:cs typeface="B Nazanin" panose="00000400000000000000" pitchFamily="2" charset="-78"/>
              </a:rPr>
              <a:t>امتیاز</a:t>
            </a:r>
          </a:p>
          <a:p>
            <a:pPr marL="228600" marR="0" lvl="0" indent="-228600" algn="r" defTabSz="914400" rtl="1" eaLnBrk="1" fontAlgn="auto" latinLnBrk="0" hangingPunct="1">
              <a:lnSpc>
                <a:spcPct val="90000"/>
              </a:lnSpc>
              <a:spcBef>
                <a:spcPts val="1000"/>
              </a:spcBef>
              <a:spcAft>
                <a:spcPts val="0"/>
              </a:spcAft>
              <a:buClrTx/>
              <a:buSzTx/>
              <a:buFont typeface="Arial" panose="020B0604020202020204" pitchFamily="34" charset="0"/>
              <a:buChar char="•"/>
              <a:tabLst/>
              <a:defRPr/>
            </a:pPr>
            <a:endParaRPr lang="fa-IR" sz="2000" b="1" dirty="0">
              <a:solidFill>
                <a:srgbClr val="000000"/>
              </a:solidFill>
              <a:latin typeface="Arial" panose="020B0604020202020204" pitchFamily="34" charset="0"/>
              <a:cs typeface="B Nazanin" panose="00000400000000000000" pitchFamily="2" charset="-78"/>
            </a:endParaRPr>
          </a:p>
          <a:p>
            <a:pPr marL="228600" marR="0" lvl="0" indent="-228600" algn="r" defTabSz="914400" rtl="1" eaLnBrk="1" fontAlgn="auto" latinLnBrk="0" hangingPunct="1">
              <a:lnSpc>
                <a:spcPct val="90000"/>
              </a:lnSpc>
              <a:spcBef>
                <a:spcPts val="1000"/>
              </a:spcBef>
              <a:spcAft>
                <a:spcPts val="0"/>
              </a:spcAft>
              <a:buClrTx/>
              <a:buSzTx/>
              <a:buFont typeface="Arial" panose="020B0604020202020204" pitchFamily="34" charset="0"/>
              <a:buChar char="•"/>
              <a:tabLst/>
              <a:defRPr/>
            </a:pPr>
            <a:r>
              <a:rPr lang="fa-IR" sz="2000" b="1" dirty="0">
                <a:solidFill>
                  <a:srgbClr val="000000"/>
                </a:solidFill>
                <a:latin typeface="Arial" panose="020B0604020202020204" pitchFamily="34" charset="0"/>
                <a:cs typeface="B Nazanin" panose="00000400000000000000" pitchFamily="2" charset="-78"/>
              </a:rPr>
              <a:t>امحاء تجهیزات پزشکی کاشتنی خارج شده از بدن بیماران بر اساس دستورالعمل ابلاغی وزارت بهداشت مد نظر قرار گیرد. </a:t>
            </a:r>
            <a:r>
              <a:rPr lang="fa-IR" sz="2000" b="1" dirty="0">
                <a:solidFill>
                  <a:srgbClr val="FF0000"/>
                </a:solidFill>
                <a:latin typeface="Arial" panose="020B0604020202020204" pitchFamily="34" charset="0"/>
                <a:cs typeface="B Nazanin" panose="00000400000000000000" pitchFamily="2" charset="-78"/>
              </a:rPr>
              <a:t>5 امتیاز</a:t>
            </a:r>
          </a:p>
          <a:p>
            <a:pPr marR="0" lvl="0" algn="r" defTabSz="914400" rtl="1" eaLnBrk="1" fontAlgn="auto" latinLnBrk="0" hangingPunct="1">
              <a:lnSpc>
                <a:spcPct val="90000"/>
              </a:lnSpc>
              <a:spcBef>
                <a:spcPts val="1000"/>
              </a:spcBef>
              <a:spcAft>
                <a:spcPts val="0"/>
              </a:spcAft>
              <a:buClrTx/>
              <a:buSzTx/>
              <a:tabLst/>
              <a:defRPr/>
            </a:pPr>
            <a:r>
              <a:rPr kumimoji="0" lang="fa-IR" sz="2000" b="0" i="0" u="none" strike="noStrike" kern="1200" cap="none" spc="0" normalizeH="0" baseline="0" noProof="0" dirty="0">
                <a:ln>
                  <a:noFill/>
                </a:ln>
                <a:solidFill>
                  <a:srgbClr val="00B0F0"/>
                </a:solidFill>
                <a:effectLst/>
                <a:uLnTx/>
                <a:uFillTx/>
                <a:latin typeface="Calibri" panose="020F0502020204030204"/>
                <a:cs typeface="B Titr" panose="00000700000000000000" pitchFamily="2" charset="-78"/>
              </a:rPr>
              <a:t>فاز پیش امحا: </a:t>
            </a:r>
          </a:p>
          <a:p>
            <a:pPr marL="228600" indent="-228600" algn="r" rtl="1">
              <a:lnSpc>
                <a:spcPct val="90000"/>
              </a:lnSpc>
              <a:spcBef>
                <a:spcPts val="1000"/>
              </a:spcBef>
              <a:buFont typeface="Arial" panose="020B0604020202020204" pitchFamily="34" charset="0"/>
              <a:buChar char="•"/>
              <a:defRPr/>
            </a:pPr>
            <a:r>
              <a:rPr lang="fa-IR" sz="2000" b="1" dirty="0">
                <a:solidFill>
                  <a:srgbClr val="000000"/>
                </a:solidFill>
                <a:latin typeface="Arial" panose="020B0604020202020204" pitchFamily="34" charset="0"/>
                <a:cs typeface="B Nazanin" panose="00000400000000000000" pitchFamily="2" charset="-78"/>
              </a:rPr>
              <a:t>شسشتشو، گندزدایی و استریل کردن </a:t>
            </a:r>
          </a:p>
          <a:p>
            <a:pPr marL="228600" marR="0" lvl="0" indent="-228600" algn="r" rtl="1" fontAlgn="auto">
              <a:lnSpc>
                <a:spcPct val="90000"/>
              </a:lnSpc>
              <a:spcBef>
                <a:spcPts val="1000"/>
              </a:spcBef>
              <a:spcAft>
                <a:spcPts val="0"/>
              </a:spcAft>
              <a:buClrTx/>
              <a:buSzTx/>
              <a:buFont typeface="Arial" panose="020B0604020202020204" pitchFamily="34" charset="0"/>
              <a:buChar char="•"/>
              <a:tabLst/>
              <a:defRPr/>
            </a:pPr>
            <a:r>
              <a:rPr lang="fa-IR" sz="2000" b="1" dirty="0">
                <a:solidFill>
                  <a:srgbClr val="000000"/>
                </a:solidFill>
                <a:latin typeface="Arial" panose="020B0604020202020204" pitchFamily="34" charset="0"/>
                <a:cs typeface="B Nazanin" panose="00000400000000000000" pitchFamily="2" charset="-78"/>
              </a:rPr>
              <a:t>اقدامات پیش گیرانه از مصرف مجدد ( تغییر شکل غیر قابل برگشت ) </a:t>
            </a:r>
          </a:p>
          <a:p>
            <a:pPr marR="0" lvl="0" algn="r" defTabSz="914400" rtl="1" eaLnBrk="1" fontAlgn="auto" latinLnBrk="0" hangingPunct="1">
              <a:lnSpc>
                <a:spcPct val="90000"/>
              </a:lnSpc>
              <a:spcBef>
                <a:spcPts val="1000"/>
              </a:spcBef>
              <a:spcAft>
                <a:spcPts val="0"/>
              </a:spcAft>
              <a:buClrTx/>
              <a:buSzTx/>
              <a:tabLst/>
              <a:defRPr/>
            </a:pPr>
            <a:r>
              <a:rPr lang="fa-IR" sz="2000" dirty="0">
                <a:solidFill>
                  <a:srgbClr val="00B0F0"/>
                </a:solidFill>
                <a:latin typeface="Calibri" panose="020F0502020204030204"/>
                <a:cs typeface="B Titr" panose="00000700000000000000" pitchFamily="2" charset="-78"/>
              </a:rPr>
              <a:t>فازامحاء فیزیکی : </a:t>
            </a:r>
          </a:p>
          <a:p>
            <a:pPr marL="342900" marR="0" lvl="0" indent="-342900" algn="r" defTabSz="914400" rtl="1" eaLnBrk="1" fontAlgn="auto" latinLnBrk="0" hangingPunct="1">
              <a:lnSpc>
                <a:spcPct val="90000"/>
              </a:lnSpc>
              <a:spcBef>
                <a:spcPts val="1000"/>
              </a:spcBef>
              <a:spcAft>
                <a:spcPts val="0"/>
              </a:spcAft>
              <a:buClrTx/>
              <a:buSzTx/>
              <a:buFont typeface="Arial" panose="020B0604020202020204" pitchFamily="34" charset="0"/>
              <a:buChar char="•"/>
              <a:tabLst/>
              <a:defRPr/>
            </a:pPr>
            <a:r>
              <a:rPr lang="fa-IR" sz="2000" b="1" dirty="0">
                <a:solidFill>
                  <a:srgbClr val="000000"/>
                </a:solidFill>
                <a:latin typeface="Arial" panose="020B0604020202020204" pitchFamily="34" charset="0"/>
                <a:cs typeface="B Nazanin" panose="00000400000000000000" pitchFamily="2" charset="-78"/>
              </a:rPr>
              <a:t>دفن بهداشتی </a:t>
            </a:r>
            <a:endParaRPr lang="en-US" sz="2000" b="1" dirty="0">
              <a:solidFill>
                <a:srgbClr val="000000"/>
              </a:solidFill>
              <a:latin typeface="Arial" panose="020B0604020202020204" pitchFamily="34" charset="0"/>
              <a:cs typeface="B Nazanin" panose="00000400000000000000" pitchFamily="2" charset="-78"/>
            </a:endParaRPr>
          </a:p>
          <a:p>
            <a:pPr marL="228600" marR="0" lvl="0" indent="-228600" algn="r" defTabSz="914400" rtl="1" eaLnBrk="1" fontAlgn="auto" latinLnBrk="0" hangingPunct="1">
              <a:lnSpc>
                <a:spcPct val="90000"/>
              </a:lnSpc>
              <a:spcBef>
                <a:spcPts val="1000"/>
              </a:spcBef>
              <a:spcAft>
                <a:spcPts val="0"/>
              </a:spcAft>
              <a:buClrTx/>
              <a:buSzTx/>
              <a:buFont typeface="Arial" panose="020B0604020202020204" pitchFamily="34" charset="0"/>
              <a:buChar char="•"/>
              <a:tabLst/>
              <a:defRPr/>
            </a:pPr>
            <a:endParaRPr lang="en-US" sz="2000" b="1" dirty="0">
              <a:solidFill>
                <a:srgbClr val="000000"/>
              </a:solidFill>
              <a:latin typeface="Arial" panose="020B0604020202020204" pitchFamily="34" charset="0"/>
              <a:cs typeface="B Nazanin" panose="00000400000000000000" pitchFamily="2" charset="-78"/>
            </a:endParaRPr>
          </a:p>
        </p:txBody>
      </p:sp>
    </p:spTree>
    <p:extLst>
      <p:ext uri="{BB962C8B-B14F-4D97-AF65-F5344CB8AC3E}">
        <p14:creationId xmlns:p14="http://schemas.microsoft.com/office/powerpoint/2010/main" val="1404883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6068;p64">
            <a:extLst>
              <a:ext uri="{FF2B5EF4-FFF2-40B4-BE49-F238E27FC236}">
                <a16:creationId xmlns:a16="http://schemas.microsoft.com/office/drawing/2014/main" id="{4C263B9A-72E1-4273-9B2A-7EF94E1FC3A6}"/>
              </a:ext>
            </a:extLst>
          </p:cNvPr>
          <p:cNvSpPr txBox="1">
            <a:spLocks noGrp="1"/>
          </p:cNvSpPr>
          <p:nvPr/>
        </p:nvSpPr>
        <p:spPr>
          <a:xfrm>
            <a:off x="838200" y="334819"/>
            <a:ext cx="9855308" cy="1129551"/>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400"/>
              <a:buFont typeface="Asap"/>
              <a:buNone/>
              <a:defRPr sz="3400" b="1" i="0" u="none" strike="noStrike" cap="none">
                <a:solidFill>
                  <a:schemeClr val="dk1"/>
                </a:solidFill>
                <a:latin typeface="Asap"/>
                <a:ea typeface="Asap"/>
                <a:cs typeface="Asap"/>
                <a:sym typeface="Asap"/>
              </a:defRPr>
            </a:lvl1pPr>
            <a:lvl2pPr marR="0" lvl="1"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2pPr>
            <a:lvl3pPr marR="0" lvl="2"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3pPr>
            <a:lvl4pPr marR="0" lvl="3"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4pPr>
            <a:lvl5pPr marR="0" lvl="4"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5pPr>
            <a:lvl6pPr marR="0" lvl="5"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6pPr>
            <a:lvl7pPr marR="0" lvl="6"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7pPr>
            <a:lvl8pPr marR="0" lvl="7"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8pPr>
            <a:lvl9pPr marR="0" lvl="8"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9pPr>
          </a:lstStyle>
          <a:p>
            <a:pPr marL="0" marR="0" lvl="0" indent="0" algn="r"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lang="fa-IR" sz="2800" b="0" kern="0" dirty="0">
                <a:solidFill>
                  <a:srgbClr val="F4D7A6"/>
                </a:solidFill>
                <a:latin typeface="Arial"/>
                <a:ea typeface="+mn-ea"/>
                <a:cs typeface="B Farnaz" panose="00000400000000000000" pitchFamily="2" charset="-78"/>
              </a:rPr>
              <a:t>الف-6-4-12- عملکرد دستگاه‏هاي بي خطر ساز پسماندها از نظر مکانیکی، میکروبی و شیمیایی طبق ضوابط مربوط کنترل و ارزیابی می‏شود</a:t>
            </a:r>
            <a:r>
              <a:rPr lang="fa-IR" sz="2800" b="0" kern="0" dirty="0">
                <a:solidFill>
                  <a:srgbClr val="F4D7A6"/>
                </a:solidFill>
                <a:latin typeface="Arial"/>
                <a:cs typeface="B Farnaz" panose="00000400000000000000" pitchFamily="2" charset="-78"/>
              </a:rPr>
              <a:t> ( سطح دو)</a:t>
            </a:r>
            <a:endParaRPr lang="en-US" sz="2800" b="0" kern="0" dirty="0">
              <a:solidFill>
                <a:srgbClr val="F4D7A6"/>
              </a:solidFill>
              <a:latin typeface="Arial"/>
              <a:ea typeface="+mn-ea"/>
              <a:cs typeface="B Farnaz" panose="00000400000000000000" pitchFamily="2" charset="-78"/>
            </a:endParaRPr>
          </a:p>
        </p:txBody>
      </p:sp>
      <p:sp>
        <p:nvSpPr>
          <p:cNvPr id="7" name="Content Placeholder 2">
            <a:extLst>
              <a:ext uri="{FF2B5EF4-FFF2-40B4-BE49-F238E27FC236}">
                <a16:creationId xmlns:a16="http://schemas.microsoft.com/office/drawing/2014/main" id="{28C0251B-BC55-47B4-B675-ECC130398A18}"/>
              </a:ext>
            </a:extLst>
          </p:cNvPr>
          <p:cNvSpPr txBox="1">
            <a:spLocks/>
          </p:cNvSpPr>
          <p:nvPr/>
        </p:nvSpPr>
        <p:spPr>
          <a:xfrm>
            <a:off x="838200" y="1495982"/>
            <a:ext cx="10515600" cy="468098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0" algn="r" defTabSz="914400" rtl="1" eaLnBrk="1" fontAlgn="auto" latinLnBrk="0" hangingPunct="1">
              <a:lnSpc>
                <a:spcPct val="115000"/>
              </a:lnSpc>
              <a:spcBef>
                <a:spcPts val="100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9" name="TextBox 8">
            <a:extLst>
              <a:ext uri="{FF2B5EF4-FFF2-40B4-BE49-F238E27FC236}">
                <a16:creationId xmlns:a16="http://schemas.microsoft.com/office/drawing/2014/main" id="{441E7ED5-365A-416B-B83F-24C9D9FC86E0}"/>
              </a:ext>
            </a:extLst>
          </p:cNvPr>
          <p:cNvSpPr txBox="1"/>
          <p:nvPr/>
        </p:nvSpPr>
        <p:spPr>
          <a:xfrm>
            <a:off x="951712" y="1495982"/>
            <a:ext cx="10515600" cy="4862870"/>
          </a:xfrm>
          <a:prstGeom prst="rect">
            <a:avLst/>
          </a:prstGeom>
          <a:noFill/>
        </p:spPr>
        <p:txBody>
          <a:bodyPr wrap="square">
            <a:spAutoFit/>
          </a:bodyPr>
          <a:lstStyle/>
          <a:p>
            <a:pPr marL="342900" marR="0" lvl="0" indent="-342900" algn="r" defTabSz="914400" rtl="1" eaLnBrk="1" fontAlgn="auto" latinLnBrk="0" hangingPunct="1">
              <a:spcBef>
                <a:spcPts val="1000"/>
              </a:spcBef>
              <a:spcAft>
                <a:spcPts val="0"/>
              </a:spcAft>
              <a:buClrTx/>
              <a:buSzTx/>
              <a:buFont typeface="Arial" panose="020B0604020202020204" pitchFamily="34" charset="0"/>
              <a:buChar char="•"/>
              <a:tabLst/>
              <a:defRPr/>
            </a:pPr>
            <a:r>
              <a:rPr lang="fa-IR" sz="2000" b="1" dirty="0">
                <a:solidFill>
                  <a:srgbClr val="000000"/>
                </a:solidFill>
                <a:latin typeface="Arial" panose="020B0604020202020204" pitchFamily="34" charset="0"/>
                <a:cs typeface="B Nazanin" panose="00000400000000000000" pitchFamily="2" charset="-78"/>
              </a:rPr>
              <a:t>ارزیابی عملکرد و پایش میکروبی، شیمیایی و مکانیکی  دستگاه‏های غیرسوز بی‏خطر ساز پسماند</a:t>
            </a:r>
          </a:p>
          <a:p>
            <a:pPr marL="342900" marR="0" lvl="0" indent="-342900" algn="r" defTabSz="914400" rtl="1" eaLnBrk="1" fontAlgn="auto" latinLnBrk="0" hangingPunct="1">
              <a:spcBef>
                <a:spcPts val="1000"/>
              </a:spcBef>
              <a:spcAft>
                <a:spcPts val="0"/>
              </a:spcAft>
              <a:buClrTx/>
              <a:buSzTx/>
              <a:buFont typeface="Arial" panose="020B0604020202020204" pitchFamily="34" charset="0"/>
              <a:buChar char="•"/>
              <a:tabLst/>
              <a:defRPr/>
            </a:pPr>
            <a:r>
              <a:rPr lang="fa-IR" sz="2000" b="1" dirty="0">
                <a:solidFill>
                  <a:srgbClr val="000000"/>
                </a:solidFill>
                <a:latin typeface="Arial" panose="020B0604020202020204" pitchFamily="34" charset="0"/>
                <a:cs typeface="B Nazanin" panose="00000400000000000000" pitchFamily="2" charset="-78"/>
              </a:rPr>
              <a:t>بازدید روزانه از عملکرد و پایش دستگاه بی‏خطر ساز انجام شود و نتایج ارزیابی‏ها در کمیته مرتبط مطرح و در صورت لزوم اقدام اصلاحی به عمل آید. همچنین لازم است مستندات مربوط به کالیبراسیون دستگاه در سوابق نگهداری ‏شود.</a:t>
            </a:r>
          </a:p>
          <a:p>
            <a:pPr marL="342900" marR="0" lvl="0" indent="-342900" algn="r" defTabSz="914400" rtl="1" eaLnBrk="1" fontAlgn="auto" latinLnBrk="0" hangingPunct="1">
              <a:spcBef>
                <a:spcPts val="1000"/>
              </a:spcBef>
              <a:spcAft>
                <a:spcPts val="0"/>
              </a:spcAft>
              <a:buClrTx/>
              <a:buSzTx/>
              <a:buFont typeface="Arial" panose="020B0604020202020204" pitchFamily="34" charset="0"/>
              <a:buChar char="•"/>
              <a:tabLst/>
              <a:defRPr/>
            </a:pPr>
            <a:r>
              <a:rPr lang="fa-IR" sz="2000" b="1" dirty="0">
                <a:solidFill>
                  <a:srgbClr val="000000"/>
                </a:solidFill>
                <a:latin typeface="Arial" panose="020B0604020202020204" pitchFamily="34" charset="0"/>
                <a:cs typeface="B Nazanin" panose="00000400000000000000" pitchFamily="2" charset="-78"/>
              </a:rPr>
              <a:t>وجود دستگاه بی خطر ساز پسماند در محل بیمارستان بررسی می گردد و همچنین مجوز معتبر دستگاه بی خطر ساز پسماند، اخذ شده ازسازمان غذا ودارو بررسی  می گردد.</a:t>
            </a:r>
          </a:p>
          <a:p>
            <a:pPr marL="342900" marR="0" lvl="0" indent="-342900" algn="r" defTabSz="914400" rtl="1" eaLnBrk="1" fontAlgn="auto" latinLnBrk="0" hangingPunct="1">
              <a:spcBef>
                <a:spcPts val="1000"/>
              </a:spcBef>
              <a:spcAft>
                <a:spcPts val="0"/>
              </a:spcAft>
              <a:buClrTx/>
              <a:buSzTx/>
              <a:buFont typeface="Arial" panose="020B0604020202020204" pitchFamily="34" charset="0"/>
              <a:buChar char="•"/>
              <a:tabLst/>
              <a:defRPr/>
            </a:pPr>
            <a:r>
              <a:rPr lang="fa-IR" sz="2000" b="1" dirty="0">
                <a:solidFill>
                  <a:srgbClr val="000000"/>
                </a:solidFill>
                <a:latin typeface="Arial" panose="020B0604020202020204" pitchFamily="34" charset="0"/>
                <a:cs typeface="B Nazanin" panose="00000400000000000000" pitchFamily="2" charset="-78"/>
              </a:rPr>
              <a:t>فعال بودن دستگاه بی خطر ساز پسماند بررسی  می شود (</a:t>
            </a:r>
            <a:r>
              <a:rPr lang="fa-IR" sz="2000" b="1" dirty="0">
                <a:solidFill>
                  <a:srgbClr val="FF0000"/>
                </a:solidFill>
                <a:latin typeface="Arial" panose="020B0604020202020204" pitchFamily="34" charset="0"/>
                <a:cs typeface="B Nazanin" panose="00000400000000000000" pitchFamily="2" charset="-78"/>
              </a:rPr>
              <a:t>مشاهده یك سیکل کامل فعالیت دستگاه)</a:t>
            </a:r>
          </a:p>
          <a:p>
            <a:pPr marL="342900" marR="0" lvl="0" indent="-342900" algn="r" defTabSz="914400" rtl="1" eaLnBrk="1" fontAlgn="auto" latinLnBrk="0" hangingPunct="1">
              <a:spcBef>
                <a:spcPts val="1000"/>
              </a:spcBef>
              <a:spcAft>
                <a:spcPts val="0"/>
              </a:spcAft>
              <a:buClrTx/>
              <a:buSzTx/>
              <a:buFont typeface="Arial" panose="020B0604020202020204" pitchFamily="34" charset="0"/>
              <a:buChar char="•"/>
              <a:tabLst/>
              <a:defRPr/>
            </a:pPr>
            <a:r>
              <a:rPr lang="fa-IR" sz="2000" b="1" dirty="0">
                <a:solidFill>
                  <a:srgbClr val="000000"/>
                </a:solidFill>
                <a:latin typeface="Arial" panose="020B0604020202020204" pitchFamily="34" charset="0"/>
                <a:cs typeface="B Nazanin" panose="00000400000000000000" pitchFamily="2" charset="-78"/>
              </a:rPr>
              <a:t>استفاده از دستگاه برای بی خطر نمودن پسماندهای عفونی وتیز وبرنده </a:t>
            </a:r>
          </a:p>
          <a:p>
            <a:pPr marL="342900" marR="0" lvl="0" indent="-342900" algn="r" defTabSz="914400" rtl="1" eaLnBrk="1" fontAlgn="auto" latinLnBrk="0" hangingPunct="1">
              <a:spcBef>
                <a:spcPts val="1000"/>
              </a:spcBef>
              <a:spcAft>
                <a:spcPts val="0"/>
              </a:spcAft>
              <a:buClrTx/>
              <a:buSzTx/>
              <a:buFont typeface="Arial" panose="020B0604020202020204" pitchFamily="34" charset="0"/>
              <a:buChar char="•"/>
              <a:tabLst/>
              <a:defRPr/>
            </a:pPr>
            <a:r>
              <a:rPr lang="fa-IR" sz="2000" b="1" dirty="0">
                <a:solidFill>
                  <a:srgbClr val="000000"/>
                </a:solidFill>
                <a:latin typeface="Arial" panose="020B0604020202020204" pitchFamily="34" charset="0"/>
                <a:cs typeface="B Nazanin" panose="00000400000000000000" pitchFamily="2" charset="-78"/>
              </a:rPr>
              <a:t>عدم استفاده از دستگاه  برای پسماندهای شیمیایی و دارویی و... بررسی گردد.</a:t>
            </a:r>
          </a:p>
          <a:p>
            <a:pPr marL="342900" indent="-342900" algn="r" rtl="1">
              <a:buFont typeface="Arial" panose="020B0604020202020204" pitchFamily="34" charset="0"/>
              <a:buChar char="•"/>
            </a:pPr>
            <a:r>
              <a:rPr lang="fa-IR" sz="2000" dirty="0">
                <a:solidFill>
                  <a:srgbClr val="000000"/>
                </a:solidFill>
                <a:latin typeface="Arial" panose="020B0604020202020204" pitchFamily="34" charset="0"/>
                <a:cs typeface="B Nazanin" panose="00000400000000000000" pitchFamily="2" charset="-78"/>
              </a:rPr>
              <a:t>از چه نوع دستگاه بی خطر ساز ی استفاده می شود ؟</a:t>
            </a:r>
          </a:p>
          <a:p>
            <a:pPr marL="342900" indent="-342900" algn="r" rtl="1">
              <a:buFont typeface="Arial" panose="020B0604020202020204" pitchFamily="34" charset="0"/>
              <a:buChar char="•"/>
            </a:pPr>
            <a:r>
              <a:rPr lang="fa-IR" sz="2000" dirty="0">
                <a:solidFill>
                  <a:srgbClr val="000000"/>
                </a:solidFill>
                <a:latin typeface="Arial" panose="020B0604020202020204" pitchFamily="34" charset="0"/>
                <a:cs typeface="B Nazanin" panose="00000400000000000000" pitchFamily="2" charset="-78"/>
              </a:rPr>
              <a:t>دستگاه برای چه نوع پسماندهایی بکار می رود ؟</a:t>
            </a:r>
          </a:p>
          <a:p>
            <a:pPr marL="342900" indent="-342900" algn="r" rtl="1">
              <a:buFont typeface="Arial" panose="020B0604020202020204" pitchFamily="34" charset="0"/>
              <a:buChar char="•"/>
            </a:pPr>
            <a:r>
              <a:rPr lang="fa-IR" sz="2000" dirty="0">
                <a:solidFill>
                  <a:srgbClr val="000000"/>
                </a:solidFill>
                <a:latin typeface="Arial" panose="020B0604020202020204" pitchFamily="34" charset="0"/>
                <a:cs typeface="B Nazanin" panose="00000400000000000000" pitchFamily="2" charset="-78"/>
              </a:rPr>
              <a:t>تواتر تکمیل اظهار نامه بی خطر سازی پسماندهای عفونی و تیز و برنده چگونه است ؟</a:t>
            </a:r>
          </a:p>
          <a:p>
            <a:pPr marL="342900" indent="-342900" algn="r" rtl="1">
              <a:buFont typeface="Arial" panose="020B0604020202020204" pitchFamily="34" charset="0"/>
              <a:buChar char="•"/>
            </a:pPr>
            <a:r>
              <a:rPr lang="fa-IR" sz="2000" dirty="0">
                <a:solidFill>
                  <a:srgbClr val="000000"/>
                </a:solidFill>
                <a:latin typeface="Arial" panose="020B0604020202020204" pitchFamily="34" charset="0"/>
                <a:cs typeface="B Nazanin" panose="00000400000000000000" pitchFamily="2" charset="-78"/>
              </a:rPr>
              <a:t>چه مستنداتی ضمیمه اظها رنامه می گردد و توسط چه مرجعی تایید می شود ؟</a:t>
            </a:r>
          </a:p>
          <a:p>
            <a:pPr marL="342900" indent="-342900" algn="r" rtl="1">
              <a:buFont typeface="Arial" panose="020B0604020202020204" pitchFamily="34" charset="0"/>
              <a:buChar char="•"/>
            </a:pPr>
            <a:r>
              <a:rPr lang="fa-IR" sz="2000" dirty="0">
                <a:solidFill>
                  <a:srgbClr val="000000"/>
                </a:solidFill>
                <a:latin typeface="Arial" panose="020B0604020202020204" pitchFamily="34" charset="0"/>
                <a:cs typeface="B Nazanin" panose="00000400000000000000" pitchFamily="2" charset="-78"/>
              </a:rPr>
              <a:t>چه کسانی اظهار نامه را امضاء می کنند ؟</a:t>
            </a:r>
            <a:endParaRPr lang="en-US" sz="2000" dirty="0">
              <a:solidFill>
                <a:srgbClr val="000000"/>
              </a:solidFill>
              <a:latin typeface="Arial" panose="020B0604020202020204" pitchFamily="34" charset="0"/>
              <a:cs typeface="B Nazanin" panose="00000400000000000000" pitchFamily="2" charset="-78"/>
            </a:endParaRPr>
          </a:p>
        </p:txBody>
      </p:sp>
    </p:spTree>
    <p:extLst>
      <p:ext uri="{BB962C8B-B14F-4D97-AF65-F5344CB8AC3E}">
        <p14:creationId xmlns:p14="http://schemas.microsoft.com/office/powerpoint/2010/main" val="23288317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6068;p64">
            <a:extLst>
              <a:ext uri="{FF2B5EF4-FFF2-40B4-BE49-F238E27FC236}">
                <a16:creationId xmlns:a16="http://schemas.microsoft.com/office/drawing/2014/main" id="{4C263B9A-72E1-4273-9B2A-7EF94E1FC3A6}"/>
              </a:ext>
            </a:extLst>
          </p:cNvPr>
          <p:cNvSpPr txBox="1">
            <a:spLocks noGrp="1"/>
          </p:cNvSpPr>
          <p:nvPr/>
        </p:nvSpPr>
        <p:spPr>
          <a:xfrm>
            <a:off x="838200" y="334819"/>
            <a:ext cx="9855308" cy="1129551"/>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400"/>
              <a:buFont typeface="Asap"/>
              <a:buNone/>
              <a:defRPr sz="3400" b="1" i="0" u="none" strike="noStrike" cap="none">
                <a:solidFill>
                  <a:schemeClr val="dk1"/>
                </a:solidFill>
                <a:latin typeface="Asap"/>
                <a:ea typeface="Asap"/>
                <a:cs typeface="Asap"/>
                <a:sym typeface="Asap"/>
              </a:defRPr>
            </a:lvl1pPr>
            <a:lvl2pPr marR="0" lvl="1"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2pPr>
            <a:lvl3pPr marR="0" lvl="2"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3pPr>
            <a:lvl4pPr marR="0" lvl="3"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4pPr>
            <a:lvl5pPr marR="0" lvl="4"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5pPr>
            <a:lvl6pPr marR="0" lvl="5"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6pPr>
            <a:lvl7pPr marR="0" lvl="6"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7pPr>
            <a:lvl8pPr marR="0" lvl="7"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8pPr>
            <a:lvl9pPr marR="0" lvl="8"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9pPr>
          </a:lstStyle>
          <a:p>
            <a:pPr marL="0" marR="0" lvl="0" indent="0" algn="r"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a-IR" sz="2800" b="0" i="0" u="none" strike="noStrike" kern="0" cap="none" spc="0" normalizeH="0" baseline="0" noProof="0" dirty="0">
                <a:ln>
                  <a:noFill/>
                </a:ln>
                <a:solidFill>
                  <a:srgbClr val="F4D7A6"/>
                </a:solidFill>
                <a:effectLst/>
                <a:uLnTx/>
                <a:uFillTx/>
                <a:latin typeface="Arial"/>
                <a:ea typeface="+mn-ea"/>
                <a:cs typeface="B Farnaz" panose="00000400000000000000" pitchFamily="2" charset="-78"/>
                <a:sym typeface="Asap"/>
              </a:rPr>
              <a:t>الف-6-4-12- عملکرد دستگاه‏هاي بي خطر ساز پسماندها از نظر مکانیکی، میکروبی و شیمیایی طبق ضوابط مربوط کنترل و ارزیابی می‏شود</a:t>
            </a:r>
            <a:r>
              <a:rPr lang="fa-IR" sz="2800" b="0" kern="0" dirty="0">
                <a:solidFill>
                  <a:srgbClr val="F4D7A6"/>
                </a:solidFill>
                <a:latin typeface="Arial"/>
                <a:cs typeface="B Farnaz" panose="00000400000000000000" pitchFamily="2" charset="-78"/>
              </a:rPr>
              <a:t> ( سطح دو)</a:t>
            </a:r>
            <a:endParaRPr kumimoji="0" lang="en-US" sz="2800" b="0" i="0" u="none" strike="noStrike" kern="0" cap="none" spc="0" normalizeH="0" baseline="0" noProof="0" dirty="0">
              <a:ln>
                <a:noFill/>
              </a:ln>
              <a:solidFill>
                <a:srgbClr val="F4D7A6"/>
              </a:solidFill>
              <a:effectLst/>
              <a:uLnTx/>
              <a:uFillTx/>
              <a:latin typeface="Arial"/>
              <a:ea typeface="+mn-ea"/>
              <a:cs typeface="B Farnaz" panose="00000400000000000000" pitchFamily="2" charset="-78"/>
              <a:sym typeface="Asap"/>
            </a:endParaRPr>
          </a:p>
        </p:txBody>
      </p:sp>
      <p:sp>
        <p:nvSpPr>
          <p:cNvPr id="7" name="Content Placeholder 2">
            <a:extLst>
              <a:ext uri="{FF2B5EF4-FFF2-40B4-BE49-F238E27FC236}">
                <a16:creationId xmlns:a16="http://schemas.microsoft.com/office/drawing/2014/main" id="{28C0251B-BC55-47B4-B675-ECC130398A18}"/>
              </a:ext>
            </a:extLst>
          </p:cNvPr>
          <p:cNvSpPr txBox="1">
            <a:spLocks/>
          </p:cNvSpPr>
          <p:nvPr/>
        </p:nvSpPr>
        <p:spPr>
          <a:xfrm>
            <a:off x="838200" y="1495982"/>
            <a:ext cx="10515600" cy="468098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0" algn="r" defTabSz="914400" rtl="1" eaLnBrk="1" fontAlgn="auto" latinLnBrk="0" hangingPunct="1">
              <a:lnSpc>
                <a:spcPct val="115000"/>
              </a:lnSpc>
              <a:spcBef>
                <a:spcPts val="100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5" name="Content Placeholder 1">
            <a:extLst>
              <a:ext uri="{FF2B5EF4-FFF2-40B4-BE49-F238E27FC236}">
                <a16:creationId xmlns:a16="http://schemas.microsoft.com/office/drawing/2014/main" id="{3142F75B-D41C-47F9-AE86-5FF3EBF54A62}"/>
              </a:ext>
            </a:extLst>
          </p:cNvPr>
          <p:cNvSpPr txBox="1">
            <a:spLocks/>
          </p:cNvSpPr>
          <p:nvPr/>
        </p:nvSpPr>
        <p:spPr>
          <a:xfrm>
            <a:off x="1523999" y="1495982"/>
            <a:ext cx="9489141" cy="4511310"/>
          </a:xfrm>
          <a:prstGeom prst="rect">
            <a:avLst/>
          </a:prstGeom>
        </p:spPr>
        <p:txBody>
          <a:bodyPr vert="horz">
            <a:normAutofit fontScale="85000" lnSpcReduction="20000"/>
          </a:bodyPr>
          <a:lst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a:lstStyle>
          <a:p>
            <a:pPr marL="0" indent="0" algn="r">
              <a:lnSpc>
                <a:spcPct val="90000"/>
              </a:lnSpc>
              <a:spcBef>
                <a:spcPts val="1000"/>
              </a:spcBef>
              <a:buClrTx/>
              <a:buSzTx/>
              <a:buNone/>
              <a:defRPr/>
            </a:pPr>
            <a:r>
              <a:rPr lang="en-US" sz="2000" b="1" dirty="0">
                <a:solidFill>
                  <a:srgbClr val="00B0F0"/>
                </a:solidFill>
                <a:latin typeface="BNazaninBold"/>
                <a:cs typeface="B Titr" panose="00000700000000000000" pitchFamily="2" charset="-78"/>
              </a:rPr>
              <a:t> </a:t>
            </a:r>
            <a:r>
              <a:rPr lang="fa-IR" sz="2000" b="1" dirty="0">
                <a:solidFill>
                  <a:srgbClr val="00B0F0"/>
                </a:solidFill>
                <a:latin typeface="BNazaninBold"/>
                <a:cs typeface="B Titr" panose="00000700000000000000" pitchFamily="2" charset="-78"/>
              </a:rPr>
              <a:t>تعداد سیکل/ حجم پسماند = ظرفیت دستگاه(بر حسب لیتر)</a:t>
            </a:r>
            <a:endParaRPr lang="en-US" sz="2000" b="1" dirty="0">
              <a:solidFill>
                <a:srgbClr val="00B0F0"/>
              </a:solidFill>
              <a:latin typeface="BNazaninBold"/>
              <a:cs typeface="B Titr" panose="00000700000000000000" pitchFamily="2" charset="-78"/>
            </a:endParaRPr>
          </a:p>
          <a:p>
            <a:pPr marL="274320" marR="0" lvl="0" indent="-274320" algn="r" defTabSz="914400" rtl="1" eaLnBrk="1" fontAlgn="auto" latinLnBrk="0" hangingPunct="1">
              <a:lnSpc>
                <a:spcPct val="100000"/>
              </a:lnSpc>
              <a:spcBef>
                <a:spcPts val="600"/>
              </a:spcBef>
              <a:spcAft>
                <a:spcPts val="0"/>
              </a:spcAft>
              <a:buClr>
                <a:srgbClr val="B13F9A"/>
              </a:buClr>
              <a:buSzPct val="73000"/>
              <a:buFont typeface="Wingdings 2"/>
              <a:buNone/>
              <a:tabLst/>
              <a:defRPr/>
            </a:pPr>
            <a:r>
              <a:rPr kumimoji="0" lang="fa-IR" sz="2400" b="0" i="0" u="none" strike="noStrike" kern="1200" cap="none" spc="0" normalizeH="0" baseline="0" noProof="0" dirty="0">
                <a:ln>
                  <a:noFill/>
                </a:ln>
                <a:solidFill>
                  <a:srgbClr val="C00000"/>
                </a:solidFill>
                <a:effectLst/>
                <a:uLnTx/>
                <a:uFillTx/>
                <a:latin typeface="Arial"/>
                <a:ea typeface="+mn-ea"/>
                <a:cs typeface="B Nazanin"/>
              </a:rPr>
              <a:t> ( حجم پسماند بر حسب لیتر در روز)</a:t>
            </a:r>
            <a:r>
              <a:rPr kumimoji="0" lang="en-US" sz="2400" b="0" i="0" u="none" strike="noStrike" kern="1200" cap="none" spc="0" normalizeH="0" baseline="0" noProof="0" dirty="0">
                <a:ln>
                  <a:noFill/>
                </a:ln>
                <a:solidFill>
                  <a:srgbClr val="C00000"/>
                </a:solidFill>
                <a:effectLst/>
                <a:uLnTx/>
                <a:uFillTx/>
                <a:latin typeface="Arial"/>
                <a:ea typeface="+mn-ea"/>
                <a:cs typeface="B Nazanin"/>
              </a:rPr>
              <a:t>V=k*C*N</a:t>
            </a:r>
            <a:endParaRPr kumimoji="0" lang="en-US" sz="2600" b="0" i="0" u="none" strike="noStrike" kern="1200" cap="none" spc="0" normalizeH="0" baseline="-25000" noProof="0" dirty="0">
              <a:ln>
                <a:noFill/>
              </a:ln>
              <a:solidFill>
                <a:sysClr val="windowText" lastClr="000000"/>
              </a:solidFill>
              <a:effectLst/>
              <a:uLnTx/>
              <a:uFillTx/>
              <a:latin typeface="Arial"/>
              <a:ea typeface="+mn-ea"/>
              <a:cs typeface="B Nazanin"/>
            </a:endParaRPr>
          </a:p>
          <a:p>
            <a:pPr marL="274320" marR="0" lvl="0" indent="-274320" algn="r" defTabSz="914400" rtl="1" eaLnBrk="1" fontAlgn="auto" latinLnBrk="0" hangingPunct="1">
              <a:lnSpc>
                <a:spcPct val="100000"/>
              </a:lnSpc>
              <a:spcBef>
                <a:spcPts val="600"/>
              </a:spcBef>
              <a:spcAft>
                <a:spcPts val="0"/>
              </a:spcAft>
              <a:buClr>
                <a:srgbClr val="B13F9A"/>
              </a:buClr>
              <a:buSzPct val="73000"/>
              <a:buFont typeface="Wingdings 2"/>
              <a:buChar char=""/>
              <a:tabLst/>
              <a:defRPr/>
            </a:pPr>
            <a:r>
              <a:rPr lang="en-US" sz="1900" dirty="0">
                <a:solidFill>
                  <a:sysClr val="windowText" lastClr="000000"/>
                </a:solidFill>
                <a:latin typeface="Arial"/>
                <a:cs typeface="B Nazanin" panose="00000400000000000000" pitchFamily="2" charset="-78"/>
              </a:rPr>
              <a:t>k</a:t>
            </a:r>
            <a:r>
              <a:rPr kumimoji="0" lang="fa-IR" sz="1900" b="0" i="0" u="none" strike="noStrike" kern="1200" cap="none" spc="0" normalizeH="0" baseline="0" noProof="0" dirty="0">
                <a:ln>
                  <a:noFill/>
                </a:ln>
                <a:solidFill>
                  <a:sysClr val="windowText" lastClr="000000"/>
                </a:solidFill>
                <a:effectLst/>
                <a:uLnTx/>
                <a:uFillTx/>
                <a:latin typeface="Arial"/>
                <a:cs typeface="B Nazanin" panose="00000400000000000000" pitchFamily="2" charset="-78"/>
              </a:rPr>
              <a:t>= میزان تولید پسماند ( عفونی وتیز و برنده ) به ازای هر تخت 1.2 کیلو گرم در روز</a:t>
            </a:r>
            <a:endParaRPr kumimoji="0" lang="en-US" sz="1900" b="0" i="0" u="none" strike="noStrike" kern="1200" cap="none" spc="0" normalizeH="0" baseline="0" noProof="0" dirty="0">
              <a:ln>
                <a:noFill/>
              </a:ln>
              <a:solidFill>
                <a:sysClr val="windowText" lastClr="000000"/>
              </a:solidFill>
              <a:effectLst/>
              <a:uLnTx/>
              <a:uFillTx/>
              <a:latin typeface="Arial"/>
              <a:cs typeface="B Nazanin" panose="00000400000000000000" pitchFamily="2" charset="-78"/>
            </a:endParaRPr>
          </a:p>
          <a:p>
            <a:pPr marL="274320" marR="0" lvl="0" indent="-274320" algn="r" defTabSz="914400" rtl="1" eaLnBrk="1" fontAlgn="auto" latinLnBrk="0" hangingPunct="1">
              <a:lnSpc>
                <a:spcPct val="100000"/>
              </a:lnSpc>
              <a:spcBef>
                <a:spcPts val="600"/>
              </a:spcBef>
              <a:spcAft>
                <a:spcPts val="0"/>
              </a:spcAft>
              <a:buClr>
                <a:srgbClr val="B13F9A"/>
              </a:buClr>
              <a:buSzPct val="73000"/>
              <a:buFont typeface="Wingdings 2"/>
              <a:buChar char=""/>
              <a:tabLst/>
              <a:defRPr/>
            </a:pPr>
            <a:r>
              <a:rPr kumimoji="0" lang="en-US" sz="1900" b="0" i="0" u="none" strike="noStrike" kern="1200" cap="none" spc="0" normalizeH="0" baseline="0" noProof="0" dirty="0">
                <a:ln>
                  <a:noFill/>
                </a:ln>
                <a:solidFill>
                  <a:sysClr val="windowText" lastClr="000000"/>
                </a:solidFill>
                <a:effectLst/>
                <a:uLnTx/>
                <a:uFillTx/>
                <a:latin typeface="Arial"/>
                <a:cs typeface="B Nazanin" panose="00000400000000000000" pitchFamily="2" charset="-78"/>
              </a:rPr>
              <a:t>C</a:t>
            </a:r>
            <a:r>
              <a:rPr kumimoji="0" lang="fa-IR" sz="1900" b="0" i="0" u="none" strike="noStrike" kern="1200" cap="none" spc="0" normalizeH="0" baseline="0" noProof="0" dirty="0">
                <a:ln>
                  <a:noFill/>
                </a:ln>
                <a:solidFill>
                  <a:sysClr val="windowText" lastClr="000000"/>
                </a:solidFill>
                <a:effectLst/>
                <a:uLnTx/>
                <a:uFillTx/>
                <a:latin typeface="Arial"/>
                <a:cs typeface="B Nazanin" panose="00000400000000000000" pitchFamily="2" charset="-78"/>
              </a:rPr>
              <a:t> = ضریب تبدیل وزن پسماند به حجم (بر حسب لیتر)= 12 </a:t>
            </a:r>
            <a:endParaRPr kumimoji="0" lang="en-US" sz="1900" b="0" i="0" u="none" strike="noStrike" kern="1200" cap="none" spc="0" normalizeH="0" baseline="0" noProof="0" dirty="0">
              <a:ln>
                <a:noFill/>
              </a:ln>
              <a:solidFill>
                <a:sysClr val="windowText" lastClr="000000"/>
              </a:solidFill>
              <a:effectLst/>
              <a:uLnTx/>
              <a:uFillTx/>
              <a:latin typeface="Arial"/>
              <a:cs typeface="B Nazanin" panose="00000400000000000000" pitchFamily="2" charset="-78"/>
            </a:endParaRPr>
          </a:p>
          <a:p>
            <a:pPr marL="274320" marR="0" lvl="0" indent="-274320" algn="r" defTabSz="914400" rtl="1" eaLnBrk="1" fontAlgn="auto" latinLnBrk="0" hangingPunct="1">
              <a:lnSpc>
                <a:spcPct val="100000"/>
              </a:lnSpc>
              <a:spcBef>
                <a:spcPts val="600"/>
              </a:spcBef>
              <a:spcAft>
                <a:spcPts val="0"/>
              </a:spcAft>
              <a:buClr>
                <a:srgbClr val="B13F9A"/>
              </a:buClr>
              <a:buSzPct val="73000"/>
              <a:buFont typeface="Wingdings 2"/>
              <a:buChar char=""/>
              <a:tabLst/>
              <a:defRPr/>
            </a:pPr>
            <a:r>
              <a:rPr kumimoji="0" lang="en-US" sz="1900" b="0" i="0" u="none" strike="noStrike" kern="1200" cap="none" spc="0" normalizeH="0" baseline="0" noProof="0" dirty="0">
                <a:ln>
                  <a:noFill/>
                </a:ln>
                <a:solidFill>
                  <a:sysClr val="windowText" lastClr="000000"/>
                </a:solidFill>
                <a:effectLst/>
                <a:uLnTx/>
                <a:uFillTx/>
                <a:latin typeface="Arial"/>
                <a:cs typeface="B Nazanin" panose="00000400000000000000" pitchFamily="2" charset="-78"/>
              </a:rPr>
              <a:t>N</a:t>
            </a:r>
            <a:r>
              <a:rPr kumimoji="0" lang="fa-IR" sz="1900" b="0" i="0" u="none" strike="noStrike" kern="1200" cap="none" spc="0" normalizeH="0" baseline="0" noProof="0" dirty="0">
                <a:ln>
                  <a:noFill/>
                </a:ln>
                <a:solidFill>
                  <a:sysClr val="windowText" lastClr="000000"/>
                </a:solidFill>
                <a:effectLst/>
                <a:uLnTx/>
                <a:uFillTx/>
                <a:latin typeface="Arial"/>
                <a:cs typeface="B Nazanin" panose="00000400000000000000" pitchFamily="2" charset="-78"/>
              </a:rPr>
              <a:t> = تعداد </a:t>
            </a:r>
            <a:r>
              <a:rPr kumimoji="0" lang="fa-IR" sz="1900" b="0" i="0" u="none" strike="noStrike" kern="1200" cap="none" spc="0" normalizeH="0" baseline="0" noProof="0" dirty="0">
                <a:ln>
                  <a:noFill/>
                </a:ln>
                <a:solidFill>
                  <a:srgbClr val="FF0000"/>
                </a:solidFill>
                <a:effectLst/>
                <a:uLnTx/>
                <a:uFillTx/>
                <a:latin typeface="Arial"/>
                <a:cs typeface="B Nazanin" panose="00000400000000000000" pitchFamily="2" charset="-78"/>
              </a:rPr>
              <a:t>تخت مصوب</a:t>
            </a:r>
            <a:endParaRPr kumimoji="0" lang="en-US" sz="1900" b="0" i="0" u="none" strike="noStrike" kern="1200" cap="none" spc="0" normalizeH="0" baseline="0" noProof="0" dirty="0">
              <a:ln>
                <a:noFill/>
              </a:ln>
              <a:solidFill>
                <a:srgbClr val="FF0000"/>
              </a:solidFill>
              <a:effectLst/>
              <a:uLnTx/>
              <a:uFillTx/>
              <a:latin typeface="Arial"/>
              <a:cs typeface="B Nazanin" panose="00000400000000000000" pitchFamily="2" charset="-78"/>
            </a:endParaRPr>
          </a:p>
          <a:p>
            <a:pPr marL="274320" marR="0" lvl="0" indent="-274320" algn="r" defTabSz="914400" rtl="1" eaLnBrk="1" fontAlgn="auto" latinLnBrk="0" hangingPunct="1">
              <a:lnSpc>
                <a:spcPct val="100000"/>
              </a:lnSpc>
              <a:spcBef>
                <a:spcPts val="600"/>
              </a:spcBef>
              <a:spcAft>
                <a:spcPts val="0"/>
              </a:spcAft>
              <a:buClr>
                <a:srgbClr val="B13F9A"/>
              </a:buClr>
              <a:buSzPct val="73000"/>
              <a:buFont typeface="Wingdings 2"/>
              <a:buChar char=""/>
              <a:tabLst/>
              <a:defRPr/>
            </a:pPr>
            <a:r>
              <a:rPr kumimoji="0" lang="en-US" sz="1900" b="0" i="0" u="none" strike="noStrike" kern="1200" cap="none" spc="0" normalizeH="0" baseline="0" noProof="0" dirty="0">
                <a:ln>
                  <a:noFill/>
                </a:ln>
                <a:solidFill>
                  <a:sysClr val="windowText" lastClr="000000"/>
                </a:solidFill>
                <a:effectLst/>
                <a:uLnTx/>
                <a:uFillTx/>
                <a:latin typeface="Arial"/>
                <a:cs typeface="B Nazanin" panose="00000400000000000000" pitchFamily="2" charset="-78"/>
              </a:rPr>
              <a:t>V</a:t>
            </a:r>
            <a:r>
              <a:rPr kumimoji="0" lang="fa-IR" sz="1900" b="0" i="0" u="none" strike="noStrike" kern="1200" cap="none" spc="0" normalizeH="0" baseline="0" noProof="0" dirty="0">
                <a:ln>
                  <a:noFill/>
                </a:ln>
                <a:solidFill>
                  <a:sysClr val="windowText" lastClr="000000"/>
                </a:solidFill>
                <a:effectLst/>
                <a:uLnTx/>
                <a:uFillTx/>
                <a:latin typeface="Arial"/>
                <a:cs typeface="B Nazanin" panose="00000400000000000000" pitchFamily="2" charset="-78"/>
              </a:rPr>
              <a:t>=حجم پسماند برحسب لیتر در روز</a:t>
            </a:r>
            <a:endParaRPr kumimoji="0" lang="en-US" sz="2600" b="0" i="0" u="none" strike="noStrike" kern="1200" cap="none" spc="0" normalizeH="0" baseline="0" noProof="0" dirty="0">
              <a:ln>
                <a:noFill/>
              </a:ln>
              <a:solidFill>
                <a:sysClr val="windowText" lastClr="000000"/>
              </a:solidFill>
              <a:effectLst/>
              <a:uLnTx/>
              <a:uFillTx/>
              <a:latin typeface="Arial"/>
              <a:ea typeface="+mn-ea"/>
              <a:cs typeface="B Nazanin"/>
            </a:endParaRPr>
          </a:p>
          <a:p>
            <a:pPr marL="0" marR="0" lvl="0" indent="0" algn="r" defTabSz="914400" rtl="0" eaLnBrk="1" fontAlgn="auto" latinLnBrk="0" hangingPunct="1">
              <a:lnSpc>
                <a:spcPct val="100000"/>
              </a:lnSpc>
              <a:spcBef>
                <a:spcPts val="600"/>
              </a:spcBef>
              <a:spcAft>
                <a:spcPts val="0"/>
              </a:spcAft>
              <a:buClr>
                <a:srgbClr val="B13F9A"/>
              </a:buClr>
              <a:buSzPct val="73000"/>
              <a:buNone/>
              <a:tabLst/>
              <a:defRPr/>
            </a:pPr>
            <a:r>
              <a:rPr lang="fa-IR" sz="2400" dirty="0">
                <a:solidFill>
                  <a:srgbClr val="C00000"/>
                </a:solidFill>
                <a:latin typeface="Arial"/>
                <a:cs typeface="B Nazanin"/>
              </a:rPr>
              <a:t>زمان هر سیکل(برحسب ساعت) / شیفت کاری (برحسب ساعت)=تعداد سیکل در روز</a:t>
            </a:r>
          </a:p>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a-IR" sz="2000" b="1" i="0" u="none" strike="noStrike" kern="1200" cap="none" spc="0" normalizeH="0" baseline="0" noProof="0" dirty="0">
                <a:ln>
                  <a:noFill/>
                </a:ln>
                <a:solidFill>
                  <a:srgbClr val="00B0F0"/>
                </a:solidFill>
                <a:effectLst/>
                <a:uLnTx/>
                <a:uFillTx/>
                <a:latin typeface="BNazaninBold"/>
                <a:cs typeface="B Titr" panose="00000700000000000000" pitchFamily="2" charset="-78"/>
              </a:rPr>
              <a:t>دستورالعمل ارزیابی عملکرد و پایش میکروبی، شیمیایی و مکانیکی مطابق دستورالعمل تهیه و ابلاغ شده از سوی آزمایشگاه مرجع سلامت:</a:t>
            </a:r>
          </a:p>
          <a:p>
            <a:pPr algn="r" rtl="1">
              <a:buClr>
                <a:schemeClr val="bg2"/>
              </a:buClr>
              <a:buFont typeface="Wingdings" panose="05000000000000000000" pitchFamily="2" charset="2"/>
              <a:buChar char="q"/>
            </a:pPr>
            <a:r>
              <a:rPr lang="fa-IR" sz="2000" b="1" dirty="0">
                <a:solidFill>
                  <a:srgbClr val="000000"/>
                </a:solidFill>
                <a:latin typeface="Arial" panose="020B0604020202020204" pitchFamily="34" charset="0"/>
                <a:cs typeface="B Nazanin" panose="00000400000000000000" pitchFamily="2" charset="-78"/>
              </a:rPr>
              <a:t>پایش مکانیکی(ارزیابی عملکرد و پایش مکانیکی دستگاه های غیرسوز بی خطر ساز پسماند)</a:t>
            </a:r>
            <a:r>
              <a:rPr lang="fa-IR" sz="2000" b="1" dirty="0">
                <a:solidFill>
                  <a:srgbClr val="FF0000"/>
                </a:solidFill>
                <a:latin typeface="Arial" panose="020B0604020202020204" pitchFamily="34" charset="0"/>
                <a:cs typeface="B Nazanin" panose="00000400000000000000" pitchFamily="2" charset="-78"/>
              </a:rPr>
              <a:t>3/25 امتیاز</a:t>
            </a:r>
          </a:p>
          <a:p>
            <a:pPr algn="r" rtl="1">
              <a:buClr>
                <a:schemeClr val="bg2"/>
              </a:buClr>
              <a:buFont typeface="Wingdings" panose="05000000000000000000" pitchFamily="2" charset="2"/>
              <a:buChar char="q"/>
            </a:pPr>
            <a:r>
              <a:rPr lang="fa-IR" sz="2000" b="1" dirty="0">
                <a:solidFill>
                  <a:srgbClr val="000000"/>
                </a:solidFill>
                <a:latin typeface="Arial" panose="020B0604020202020204" pitchFamily="34" charset="0"/>
                <a:cs typeface="B Nazanin" panose="00000400000000000000" pitchFamily="2" charset="-78"/>
              </a:rPr>
              <a:t>پایش شیمیایی(ارزیابی عملکرد و پایش شیمیایی دستگاه های غیرسوز بی خطر ساز پسماند)</a:t>
            </a:r>
            <a:r>
              <a:rPr lang="fa-IR" sz="2000" b="1" dirty="0">
                <a:solidFill>
                  <a:srgbClr val="FF0000"/>
                </a:solidFill>
                <a:latin typeface="Arial" panose="020B0604020202020204" pitchFamily="34" charset="0"/>
                <a:cs typeface="B Nazanin" panose="00000400000000000000" pitchFamily="2" charset="-78"/>
              </a:rPr>
              <a:t>3/25 امتیاز</a:t>
            </a:r>
          </a:p>
          <a:p>
            <a:pPr algn="r" rtl="1">
              <a:buClr>
                <a:schemeClr val="bg2"/>
              </a:buClr>
              <a:buFont typeface="Wingdings" panose="05000000000000000000" pitchFamily="2" charset="2"/>
              <a:buChar char="q"/>
            </a:pPr>
            <a:r>
              <a:rPr lang="fa-IR" sz="2000" b="1" dirty="0">
                <a:solidFill>
                  <a:srgbClr val="000000"/>
                </a:solidFill>
                <a:latin typeface="Arial" panose="020B0604020202020204" pitchFamily="34" charset="0"/>
                <a:cs typeface="B Nazanin" panose="00000400000000000000" pitchFamily="2" charset="-78"/>
              </a:rPr>
              <a:t>پایش بیولوژیك(ارزیابی عملکرد و پایش میکروبی دستگاه های غیرسوز بی خطر ساز پسماند)</a:t>
            </a:r>
            <a:r>
              <a:rPr lang="fa-IR" sz="2000" b="1" dirty="0">
                <a:solidFill>
                  <a:srgbClr val="FF0000"/>
                </a:solidFill>
                <a:latin typeface="Arial" panose="020B0604020202020204" pitchFamily="34" charset="0"/>
                <a:cs typeface="B Nazanin" panose="00000400000000000000" pitchFamily="2" charset="-78"/>
              </a:rPr>
              <a:t>3/5 امتیاز</a:t>
            </a:r>
          </a:p>
          <a:p>
            <a:pPr marL="228600" marR="0" lvl="0" indent="-228600" algn="r" rtl="1" fontAlgn="auto">
              <a:spcBef>
                <a:spcPts val="1000"/>
              </a:spcBef>
              <a:spcAft>
                <a:spcPts val="0"/>
              </a:spcAft>
              <a:buClrTx/>
              <a:buSzTx/>
              <a:buFont typeface="Arial" panose="020B0604020202020204" pitchFamily="34" charset="0"/>
              <a:buChar char="•"/>
              <a:tabLst/>
              <a:defRPr/>
            </a:pPr>
            <a:r>
              <a:rPr lang="fa-IR" sz="2000" b="1" dirty="0">
                <a:solidFill>
                  <a:srgbClr val="00B0F0"/>
                </a:solidFill>
                <a:latin typeface="BNazaninBold"/>
                <a:cs typeface="B Titr" panose="00000700000000000000" pitchFamily="2" charset="-78"/>
              </a:rPr>
              <a:t>هر روش تبديل پسماند پزشكي ويژه به عادي بايد داراي ويژگيهاي زير باشد:</a:t>
            </a:r>
          </a:p>
          <a:p>
            <a:pPr marL="228600" marR="0" lvl="0" indent="-228600" algn="r" defTabSz="914400" rtl="1" eaLnBrk="1" fontAlgn="auto" latinLnBrk="0" hangingPunct="1">
              <a:lnSpc>
                <a:spcPct val="90000"/>
              </a:lnSpc>
              <a:spcBef>
                <a:spcPts val="1000"/>
              </a:spcBef>
              <a:spcAft>
                <a:spcPts val="0"/>
              </a:spcAft>
              <a:buClrTx/>
              <a:buSzTx/>
              <a:buFont typeface="Arial" panose="020B0604020202020204" pitchFamily="34" charset="0"/>
              <a:buChar char="•"/>
              <a:tabLst/>
              <a:defRPr/>
            </a:pPr>
            <a:r>
              <a:rPr lang="fa-IR" sz="2000" b="1" dirty="0">
                <a:solidFill>
                  <a:srgbClr val="000000"/>
                </a:solidFill>
                <a:latin typeface="Arial" panose="020B0604020202020204" pitchFamily="34" charset="0"/>
                <a:cs typeface="B Nazanin" panose="00000400000000000000" pitchFamily="2" charset="-78"/>
              </a:rPr>
              <a:t>دستگاه باید قابلیت غیر فعال سازی میکروبی اسپورهای باکتری(</a:t>
            </a:r>
            <a:r>
              <a:rPr lang="en-US" sz="2000" b="1" dirty="0">
                <a:solidFill>
                  <a:srgbClr val="000000"/>
                </a:solidFill>
                <a:latin typeface="Arial" panose="020B0604020202020204" pitchFamily="34" charset="0"/>
                <a:cs typeface="B Nazanin" panose="00000400000000000000" pitchFamily="2" charset="-78"/>
              </a:rPr>
              <a:t>Microbial inactivation efficacy</a:t>
            </a:r>
            <a:r>
              <a:rPr lang="fa-IR" sz="2000" b="1" dirty="0">
                <a:solidFill>
                  <a:srgbClr val="000000"/>
                </a:solidFill>
                <a:latin typeface="Arial" panose="020B0604020202020204" pitchFamily="34" charset="0"/>
                <a:cs typeface="B Nazanin" panose="00000400000000000000" pitchFamily="2" charset="-78"/>
              </a:rPr>
              <a:t>)</a:t>
            </a:r>
            <a:r>
              <a:rPr lang="en-US" sz="2000" b="1" dirty="0">
                <a:solidFill>
                  <a:srgbClr val="000000"/>
                </a:solidFill>
                <a:latin typeface="Arial" panose="020B0604020202020204" pitchFamily="34" charset="0"/>
                <a:cs typeface="B Nazanin" panose="00000400000000000000" pitchFamily="2" charset="-78"/>
              </a:rPr>
              <a:t> </a:t>
            </a:r>
            <a:r>
              <a:rPr lang="fa-IR" sz="2000" b="1" dirty="0">
                <a:solidFill>
                  <a:srgbClr val="000000"/>
                </a:solidFill>
                <a:latin typeface="Arial" panose="020B0604020202020204" pitchFamily="34" charset="0"/>
                <a:cs typeface="B Nazanin" panose="00000400000000000000" pitchFamily="2" charset="-78"/>
              </a:rPr>
              <a:t>به میزان حداقل تا 6 کاهش لگاریتمی در پایه 10 را داشته باشد.</a:t>
            </a:r>
          </a:p>
          <a:p>
            <a:pPr marL="228600" marR="0" lvl="0" indent="-228600" algn="r" defTabSz="914400" rtl="1" eaLnBrk="1" fontAlgn="auto" latinLnBrk="0" hangingPunct="1">
              <a:lnSpc>
                <a:spcPct val="90000"/>
              </a:lnSpc>
              <a:spcBef>
                <a:spcPts val="1000"/>
              </a:spcBef>
              <a:spcAft>
                <a:spcPts val="0"/>
              </a:spcAft>
              <a:buClrTx/>
              <a:buSzTx/>
              <a:buFont typeface="Arial" panose="020B0604020202020204" pitchFamily="34" charset="0"/>
              <a:buChar char="•"/>
              <a:tabLst/>
              <a:defRPr/>
            </a:pPr>
            <a:r>
              <a:rPr lang="fa-IR" sz="2000" b="1" dirty="0">
                <a:solidFill>
                  <a:srgbClr val="000000"/>
                </a:solidFill>
                <a:latin typeface="Arial" panose="020B0604020202020204" pitchFamily="34" charset="0"/>
                <a:cs typeface="B Nazanin" panose="00000400000000000000" pitchFamily="2" charset="-78"/>
              </a:rPr>
              <a:t>مستندات مربوط به انجام فرآیند و بررسی صحت عملکرد دستگاه وجود داشته باشد.</a:t>
            </a:r>
            <a:endParaRPr lang="en-US" sz="2000" b="1" dirty="0">
              <a:solidFill>
                <a:srgbClr val="000000"/>
              </a:solidFill>
              <a:latin typeface="Arial" panose="020B0604020202020204" pitchFamily="34" charset="0"/>
              <a:cs typeface="B Nazanin" panose="00000400000000000000" pitchFamily="2" charset="-78"/>
            </a:endParaRPr>
          </a:p>
          <a:p>
            <a:pPr algn="r" rtl="1">
              <a:buClr>
                <a:schemeClr val="bg2"/>
              </a:buClr>
              <a:buFont typeface="Wingdings" panose="05000000000000000000" pitchFamily="2" charset="2"/>
              <a:buChar char="q"/>
            </a:pPr>
            <a:endParaRPr lang="en-US" sz="2000" b="1" dirty="0">
              <a:solidFill>
                <a:srgbClr val="000000"/>
              </a:solidFill>
              <a:latin typeface="Arial" panose="020B0604020202020204" pitchFamily="34" charset="0"/>
              <a:cs typeface="B Nazanin" panose="00000400000000000000" pitchFamily="2" charset="-78"/>
            </a:endParaRPr>
          </a:p>
          <a:p>
            <a:pPr marL="0" marR="0" lvl="0" indent="0" algn="r" defTabSz="914400" rtl="0" eaLnBrk="1" fontAlgn="auto" latinLnBrk="0" hangingPunct="1">
              <a:lnSpc>
                <a:spcPct val="100000"/>
              </a:lnSpc>
              <a:spcBef>
                <a:spcPts val="600"/>
              </a:spcBef>
              <a:spcAft>
                <a:spcPts val="0"/>
              </a:spcAft>
              <a:buClr>
                <a:srgbClr val="B13F9A"/>
              </a:buClr>
              <a:buSzPct val="73000"/>
              <a:buNone/>
              <a:tabLst/>
              <a:defRPr/>
            </a:pPr>
            <a:endParaRPr lang="en-US" sz="2400" dirty="0">
              <a:solidFill>
                <a:srgbClr val="C00000"/>
              </a:solidFill>
              <a:latin typeface="Arial"/>
              <a:cs typeface="B Nazanin"/>
            </a:endParaRPr>
          </a:p>
        </p:txBody>
      </p:sp>
    </p:spTree>
    <p:extLst>
      <p:ext uri="{BB962C8B-B14F-4D97-AF65-F5344CB8AC3E}">
        <p14:creationId xmlns:p14="http://schemas.microsoft.com/office/powerpoint/2010/main" val="21200883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2" name="Google Shape;6068;p64">
            <a:extLst>
              <a:ext uri="{FF2B5EF4-FFF2-40B4-BE49-F238E27FC236}">
                <a16:creationId xmlns:a16="http://schemas.microsoft.com/office/drawing/2014/main" id="{474E351B-515E-44E3-BA62-0D36CE527A35}"/>
              </a:ext>
            </a:extLst>
          </p:cNvPr>
          <p:cNvSpPr txBox="1">
            <a:spLocks/>
          </p:cNvSpPr>
          <p:nvPr/>
        </p:nvSpPr>
        <p:spPr>
          <a:xfrm>
            <a:off x="1008871" y="600092"/>
            <a:ext cx="9512408" cy="763600"/>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RPr/>
            </a:defPPr>
            <a:lvl1pPr marL="0" indent="0" algn="r" rtl="1">
              <a:buClr>
                <a:schemeClr val="dk1"/>
              </a:buClr>
              <a:buSzPts val="3400"/>
              <a:buFont typeface="Asap"/>
              <a:buNone/>
              <a:defRPr sz="3400">
                <a:solidFill>
                  <a:srgbClr val="F4D7A6"/>
                </a:solidFill>
                <a:latin typeface="Asap"/>
                <a:ea typeface="Asap"/>
                <a:cs typeface="B Farnaz" panose="00000400000000000000" pitchFamily="2" charset="-78"/>
              </a:defRPr>
            </a:lvl1pPr>
            <a:lvl2pPr>
              <a:buClr>
                <a:srgbClr val="4236A5"/>
              </a:buClr>
              <a:buSzPts val="3400"/>
              <a:buFont typeface="Asap"/>
              <a:buNone/>
              <a:defRPr sz="3400" b="1">
                <a:solidFill>
                  <a:srgbClr val="4236A5"/>
                </a:solidFill>
                <a:latin typeface="Asap"/>
                <a:ea typeface="Asap"/>
                <a:cs typeface="Asap"/>
              </a:defRPr>
            </a:lvl2pPr>
            <a:lvl3pPr>
              <a:buClr>
                <a:srgbClr val="4236A5"/>
              </a:buClr>
              <a:buSzPts val="3400"/>
              <a:buFont typeface="Asap"/>
              <a:buNone/>
              <a:defRPr sz="3400" b="1">
                <a:solidFill>
                  <a:srgbClr val="4236A5"/>
                </a:solidFill>
                <a:latin typeface="Asap"/>
                <a:ea typeface="Asap"/>
                <a:cs typeface="Asap"/>
              </a:defRPr>
            </a:lvl3pPr>
            <a:lvl4pPr>
              <a:buClr>
                <a:srgbClr val="4236A5"/>
              </a:buClr>
              <a:buSzPts val="3400"/>
              <a:buFont typeface="Asap"/>
              <a:buNone/>
              <a:defRPr sz="3400" b="1">
                <a:solidFill>
                  <a:srgbClr val="4236A5"/>
                </a:solidFill>
                <a:latin typeface="Asap"/>
                <a:ea typeface="Asap"/>
                <a:cs typeface="Asap"/>
              </a:defRPr>
            </a:lvl4pPr>
            <a:lvl5pPr>
              <a:buClr>
                <a:srgbClr val="4236A5"/>
              </a:buClr>
              <a:buSzPts val="3400"/>
              <a:buFont typeface="Asap"/>
              <a:buNone/>
              <a:defRPr sz="3400" b="1">
                <a:solidFill>
                  <a:srgbClr val="4236A5"/>
                </a:solidFill>
                <a:latin typeface="Asap"/>
                <a:ea typeface="Asap"/>
                <a:cs typeface="Asap"/>
              </a:defRPr>
            </a:lvl5pPr>
            <a:lvl6pPr>
              <a:buClr>
                <a:srgbClr val="4236A5"/>
              </a:buClr>
              <a:buSzPts val="3400"/>
              <a:buFont typeface="Asap"/>
              <a:buNone/>
              <a:defRPr sz="3400" b="1">
                <a:solidFill>
                  <a:srgbClr val="4236A5"/>
                </a:solidFill>
                <a:latin typeface="Asap"/>
                <a:ea typeface="Asap"/>
                <a:cs typeface="Asap"/>
              </a:defRPr>
            </a:lvl6pPr>
            <a:lvl7pPr>
              <a:buClr>
                <a:srgbClr val="4236A5"/>
              </a:buClr>
              <a:buSzPts val="3400"/>
              <a:buFont typeface="Asap"/>
              <a:buNone/>
              <a:defRPr sz="3400" b="1">
                <a:solidFill>
                  <a:srgbClr val="4236A5"/>
                </a:solidFill>
                <a:latin typeface="Asap"/>
                <a:ea typeface="Asap"/>
                <a:cs typeface="Asap"/>
              </a:defRPr>
            </a:lvl7pPr>
            <a:lvl8pPr>
              <a:buClr>
                <a:srgbClr val="4236A5"/>
              </a:buClr>
              <a:buSzPts val="3400"/>
              <a:buFont typeface="Asap"/>
              <a:buNone/>
              <a:defRPr sz="3400" b="1">
                <a:solidFill>
                  <a:srgbClr val="4236A5"/>
                </a:solidFill>
                <a:latin typeface="Asap"/>
                <a:ea typeface="Asap"/>
                <a:cs typeface="Asap"/>
              </a:defRPr>
            </a:lvl8pPr>
            <a:lvl9pPr>
              <a:buClr>
                <a:srgbClr val="4236A5"/>
              </a:buClr>
              <a:buSzPts val="3400"/>
              <a:buFont typeface="Asap"/>
              <a:buNone/>
              <a:defRPr sz="3400" b="1">
                <a:solidFill>
                  <a:srgbClr val="4236A5"/>
                </a:solidFill>
                <a:latin typeface="Asap"/>
                <a:ea typeface="Asap"/>
                <a:cs typeface="Asap"/>
              </a:defRPr>
            </a:lvl9pPr>
          </a:lstStyle>
          <a:p>
            <a:pPr defTabSz="1219170">
              <a:buClr>
                <a:srgbClr val="4236A5"/>
              </a:buClr>
            </a:pPr>
            <a:r>
              <a:rPr lang="fa-IR" sz="3200" kern="0" dirty="0">
                <a:latin typeface="Arial"/>
                <a:sym typeface="Asap"/>
              </a:rPr>
              <a:t>مقدمه</a:t>
            </a:r>
          </a:p>
        </p:txBody>
      </p:sp>
      <p:sp>
        <p:nvSpPr>
          <p:cNvPr id="4" name="TextBox 3">
            <a:extLst>
              <a:ext uri="{FF2B5EF4-FFF2-40B4-BE49-F238E27FC236}">
                <a16:creationId xmlns:a16="http://schemas.microsoft.com/office/drawing/2014/main" id="{3C697209-AD55-4BF7-9685-12F784AD4D58}"/>
              </a:ext>
            </a:extLst>
          </p:cNvPr>
          <p:cNvSpPr txBox="1"/>
          <p:nvPr/>
        </p:nvSpPr>
        <p:spPr>
          <a:xfrm>
            <a:off x="1129553" y="1734704"/>
            <a:ext cx="10165975" cy="3406958"/>
          </a:xfrm>
          <a:prstGeom prst="rect">
            <a:avLst/>
          </a:prstGeom>
          <a:noFill/>
        </p:spPr>
        <p:txBody>
          <a:bodyPr wrap="square">
            <a:spAutoFit/>
          </a:bodyPr>
          <a:lstStyle>
            <a:defPPr marR="0" lvl="0" algn="l" rtl="0">
              <a:lnSpc>
                <a:spcPct val="100000"/>
              </a:lnSpc>
              <a:spcBef>
                <a:spcPts val="0"/>
              </a:spcBef>
              <a:spcAft>
                <a:spcPts val="0"/>
              </a:spcAft>
            </a:defPPr>
            <a:lvl1pPr marL="228600" indent="-228600" algn="just" defTabSz="914400" rtl="1" eaLnBrk="1" fontAlgn="auto" latinLnBrk="0" hangingPunct="1">
              <a:lnSpc>
                <a:spcPct val="150000"/>
              </a:lnSpc>
              <a:spcBef>
                <a:spcPts val="1000"/>
              </a:spcBef>
              <a:buClrTx/>
              <a:buSzTx/>
              <a:buFont typeface="Arial" panose="020B0604020202020204" pitchFamily="34" charset="0"/>
              <a:buChar char="•"/>
              <a:tabLst/>
              <a:defRPr kumimoji="0" b="1" kern="1200" spc="0" normalizeH="0" baseline="0">
                <a:ln>
                  <a:noFill/>
                </a:ln>
                <a:solidFill>
                  <a:prstClr val="black"/>
                </a:solidFill>
                <a:effectLst/>
                <a:uLnTx/>
                <a:uFillTx/>
                <a:latin typeface="Calibri" panose="020F0502020204030204"/>
                <a:cs typeface="B Nazanin" panose="00000400000000000000" pitchFamily="2" charset="-78"/>
              </a:defRPr>
            </a:lvl1pPr>
          </a:lstStyle>
          <a:p>
            <a:pPr marL="304792" indent="-304792" defTabSz="1219170">
              <a:spcBef>
                <a:spcPts val="1333"/>
              </a:spcBef>
            </a:pPr>
            <a:r>
              <a:rPr lang="ar-SA" sz="1867" dirty="0">
                <a:sym typeface="Arial"/>
              </a:rPr>
              <a:t>حدود 90-75  درصد پسماندهای </a:t>
            </a:r>
            <a:r>
              <a:rPr lang="fa-IR" sz="1867" dirty="0">
                <a:sym typeface="Arial"/>
              </a:rPr>
              <a:t>تولیدی در واحدهای ارائه دهنده خدمات مراقبت های بهداشتی و درمانی</a:t>
            </a:r>
            <a:r>
              <a:rPr lang="ar-SA" sz="1867" dirty="0">
                <a:sym typeface="Arial"/>
              </a:rPr>
              <a:t> را </a:t>
            </a:r>
            <a:r>
              <a:rPr lang="fa-IR" sz="1867" dirty="0">
                <a:sym typeface="Arial"/>
              </a:rPr>
              <a:t>پسماندهای عادی </a:t>
            </a:r>
            <a:r>
              <a:rPr lang="ar-SA" sz="1867" dirty="0">
                <a:sym typeface="Arial"/>
              </a:rPr>
              <a:t>تشکیل می دهند</a:t>
            </a:r>
            <a:r>
              <a:rPr lang="fa-IR" sz="1867" dirty="0">
                <a:sym typeface="Arial"/>
              </a:rPr>
              <a:t>.</a:t>
            </a:r>
          </a:p>
          <a:p>
            <a:pPr marL="304792" indent="-304792" defTabSz="1219170">
              <a:spcBef>
                <a:spcPts val="1333"/>
              </a:spcBef>
            </a:pPr>
            <a:r>
              <a:rPr lang="ar-SA" sz="1867" dirty="0">
                <a:sym typeface="Arial"/>
              </a:rPr>
              <a:t>پسماندهای عادی</a:t>
            </a:r>
            <a:r>
              <a:rPr lang="fa-IR" sz="1867" dirty="0">
                <a:sym typeface="Arial"/>
              </a:rPr>
              <a:t> تولید شده در</a:t>
            </a:r>
            <a:r>
              <a:rPr lang="ar-SA" sz="1867" dirty="0">
                <a:sym typeface="Arial"/>
              </a:rPr>
              <a:t> این مراکز مشخصات و ویژگی های پسماندهای خانگی را داشته و می تواند همانند پسماندهای شهری، مدیریت </a:t>
            </a:r>
            <a:r>
              <a:rPr lang="fa-IR" sz="1867" dirty="0">
                <a:sym typeface="Arial"/>
              </a:rPr>
              <a:t>گردد.</a:t>
            </a:r>
          </a:p>
          <a:p>
            <a:pPr marL="304792" indent="-304792" defTabSz="1219170">
              <a:spcBef>
                <a:spcPts val="1333"/>
              </a:spcBef>
            </a:pPr>
            <a:r>
              <a:rPr lang="ar-SA" sz="1867" dirty="0">
                <a:sym typeface="Arial"/>
              </a:rPr>
              <a:t>25 -10 درصد پسماندهای باقیمانده</a:t>
            </a:r>
            <a:r>
              <a:rPr lang="fa-IR" sz="1867" dirty="0">
                <a:sym typeface="Arial"/>
              </a:rPr>
              <a:t> تولیدی در این مراکز </a:t>
            </a:r>
            <a:r>
              <a:rPr lang="ar-SA" sz="1867" dirty="0">
                <a:sym typeface="Arial"/>
              </a:rPr>
              <a:t>پسماندهای خاص </a:t>
            </a:r>
            <a:r>
              <a:rPr lang="fa-IR" sz="1867" dirty="0">
                <a:sym typeface="Arial"/>
              </a:rPr>
              <a:t>می باشند </a:t>
            </a:r>
            <a:r>
              <a:rPr lang="ar-SA" sz="1867" dirty="0">
                <a:sym typeface="Arial"/>
              </a:rPr>
              <a:t>که در</a:t>
            </a:r>
            <a:r>
              <a:rPr lang="fa-IR" sz="1867" dirty="0">
                <a:sym typeface="Arial"/>
              </a:rPr>
              <a:t> </a:t>
            </a:r>
            <a:r>
              <a:rPr lang="ar-SA" sz="1867" dirty="0">
                <a:sym typeface="Arial"/>
              </a:rPr>
              <a:t>قانون مدیریت پسماندها و دستورالعمل های آن</a:t>
            </a:r>
            <a:r>
              <a:rPr lang="fa-IR" sz="1867" dirty="0">
                <a:sym typeface="Arial"/>
              </a:rPr>
              <a:t>،</a:t>
            </a:r>
            <a:r>
              <a:rPr lang="ar-SA" sz="1867" dirty="0">
                <a:sym typeface="Arial"/>
              </a:rPr>
              <a:t> تحت عنوان "پسماندهای پزشکی ویژه" ذكر شده اند</a:t>
            </a:r>
            <a:r>
              <a:rPr lang="fa-IR" sz="1867" dirty="0">
                <a:sym typeface="Arial"/>
              </a:rPr>
              <a:t>. </a:t>
            </a:r>
            <a:r>
              <a:rPr lang="ar-SA" sz="1867" dirty="0">
                <a:sym typeface="Arial"/>
              </a:rPr>
              <a:t>چنا</a:t>
            </a:r>
            <a:r>
              <a:rPr lang="fa-IR" sz="1867" dirty="0">
                <a:sym typeface="Arial"/>
              </a:rPr>
              <a:t>ن</a:t>
            </a:r>
            <a:r>
              <a:rPr lang="ar-SA" sz="1867" dirty="0">
                <a:sym typeface="Arial"/>
              </a:rPr>
              <a:t>چه مدیریت خاص در مورد پسماندهای پزشکی ویژه اعمال نگردد اثرات نامطلوب بهداشتی  و </a:t>
            </a:r>
            <a:r>
              <a:rPr lang="fa-IR" sz="1867" dirty="0">
                <a:sym typeface="Arial"/>
              </a:rPr>
              <a:t>محیط زیستی را </a:t>
            </a:r>
            <a:r>
              <a:rPr lang="ar-SA" sz="1867" dirty="0">
                <a:sym typeface="Arial"/>
              </a:rPr>
              <a:t>به همراه خواهد داشت</a:t>
            </a:r>
            <a:r>
              <a:rPr lang="fa-IR" sz="1867" dirty="0">
                <a:sym typeface="Arial"/>
              </a:rPr>
              <a:t>.</a:t>
            </a:r>
          </a:p>
        </p:txBody>
      </p:sp>
    </p:spTree>
    <p:extLst>
      <p:ext uri="{BB962C8B-B14F-4D97-AF65-F5344CB8AC3E}">
        <p14:creationId xmlns:p14="http://schemas.microsoft.com/office/powerpoint/2010/main" val="160586579"/>
      </p:ext>
    </p:extLst>
  </p:cSld>
  <p:clrMapOvr>
    <a:overrideClrMapping bg1="lt1" tx1="dk1" bg2="dk2" tx2="lt2" accent1="accent1" accent2="accent2" accent3="accent3" accent4="accent4" accent5="accent5" accent6="accent6" hlink="hlink" folHlink="folHlink"/>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6068;p64">
            <a:extLst>
              <a:ext uri="{FF2B5EF4-FFF2-40B4-BE49-F238E27FC236}">
                <a16:creationId xmlns:a16="http://schemas.microsoft.com/office/drawing/2014/main" id="{4C263B9A-72E1-4273-9B2A-7EF94E1FC3A6}"/>
              </a:ext>
            </a:extLst>
          </p:cNvPr>
          <p:cNvSpPr txBox="1">
            <a:spLocks noGrp="1"/>
          </p:cNvSpPr>
          <p:nvPr/>
        </p:nvSpPr>
        <p:spPr>
          <a:xfrm>
            <a:off x="838200" y="334819"/>
            <a:ext cx="9855308" cy="1129551"/>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400"/>
              <a:buFont typeface="Asap"/>
              <a:buNone/>
              <a:defRPr sz="3400" b="1" i="0" u="none" strike="noStrike" cap="none">
                <a:solidFill>
                  <a:schemeClr val="dk1"/>
                </a:solidFill>
                <a:latin typeface="Asap"/>
                <a:ea typeface="Asap"/>
                <a:cs typeface="Asap"/>
                <a:sym typeface="Asap"/>
              </a:defRPr>
            </a:lvl1pPr>
            <a:lvl2pPr marR="0" lvl="1"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2pPr>
            <a:lvl3pPr marR="0" lvl="2"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3pPr>
            <a:lvl4pPr marR="0" lvl="3"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4pPr>
            <a:lvl5pPr marR="0" lvl="4"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5pPr>
            <a:lvl6pPr marR="0" lvl="5"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6pPr>
            <a:lvl7pPr marR="0" lvl="6"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7pPr>
            <a:lvl8pPr marR="0" lvl="7"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8pPr>
            <a:lvl9pPr marR="0" lvl="8"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9pPr>
          </a:lstStyle>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a-IR" sz="1700" b="1" i="0" u="none" strike="noStrike" kern="1200" cap="none" spc="0" normalizeH="0" baseline="0" noProof="0" dirty="0">
                <a:ln>
                  <a:noFill/>
                </a:ln>
                <a:solidFill>
                  <a:srgbClr val="00B0F0"/>
                </a:solidFill>
                <a:effectLst/>
                <a:uLnTx/>
                <a:uFillTx/>
                <a:latin typeface="BNazaninBold"/>
                <a:ea typeface="+mn-ea"/>
                <a:cs typeface="B Titr" panose="00000700000000000000" pitchFamily="2" charset="-78"/>
              </a:rPr>
              <a:t>دستورالعمل ارزیابی عملکرد و پایش میکروبی، شیمیایی و مکانیکی مطابق دستورالعمل تهیه و ابلاغ شده از سوی آزمایشگاه مرجع سلامت:</a:t>
            </a:r>
          </a:p>
        </p:txBody>
      </p:sp>
      <p:sp>
        <p:nvSpPr>
          <p:cNvPr id="7" name="Content Placeholder 2">
            <a:extLst>
              <a:ext uri="{FF2B5EF4-FFF2-40B4-BE49-F238E27FC236}">
                <a16:creationId xmlns:a16="http://schemas.microsoft.com/office/drawing/2014/main" id="{28C0251B-BC55-47B4-B675-ECC130398A18}"/>
              </a:ext>
            </a:extLst>
          </p:cNvPr>
          <p:cNvSpPr txBox="1">
            <a:spLocks/>
          </p:cNvSpPr>
          <p:nvPr/>
        </p:nvSpPr>
        <p:spPr>
          <a:xfrm>
            <a:off x="838200" y="1495982"/>
            <a:ext cx="10515600" cy="468098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0" algn="r" defTabSz="914400" rtl="1" eaLnBrk="1" fontAlgn="auto" latinLnBrk="0" hangingPunct="1">
              <a:lnSpc>
                <a:spcPct val="115000"/>
              </a:lnSpc>
              <a:spcBef>
                <a:spcPts val="100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5" name="Content Placeholder 1">
            <a:extLst>
              <a:ext uri="{FF2B5EF4-FFF2-40B4-BE49-F238E27FC236}">
                <a16:creationId xmlns:a16="http://schemas.microsoft.com/office/drawing/2014/main" id="{3142F75B-D41C-47F9-AE86-5FF3EBF54A62}"/>
              </a:ext>
            </a:extLst>
          </p:cNvPr>
          <p:cNvSpPr txBox="1">
            <a:spLocks/>
          </p:cNvSpPr>
          <p:nvPr/>
        </p:nvSpPr>
        <p:spPr>
          <a:xfrm>
            <a:off x="1523999" y="1495982"/>
            <a:ext cx="9489141" cy="4511310"/>
          </a:xfrm>
          <a:prstGeom prst="rect">
            <a:avLst/>
          </a:prstGeom>
        </p:spPr>
        <p:txBody>
          <a:bodyPr vert="horz">
            <a:normAutofit/>
          </a:bodyPr>
          <a:lst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a:lstStyle>
          <a:p>
            <a:pPr marL="0" marR="0" lvl="0" indent="0" algn="r" defTabSz="914400" rtl="0" eaLnBrk="1" fontAlgn="auto" latinLnBrk="0" hangingPunct="1">
              <a:lnSpc>
                <a:spcPct val="90000"/>
              </a:lnSpc>
              <a:spcBef>
                <a:spcPts val="1000"/>
              </a:spcBef>
              <a:spcAft>
                <a:spcPts val="0"/>
              </a:spcAft>
              <a:buClrTx/>
              <a:buSzTx/>
              <a:buFont typeface="Wingdings 2"/>
              <a:buNone/>
              <a:tabLst/>
              <a:defRPr/>
            </a:pPr>
            <a:r>
              <a:rPr kumimoji="0" lang="en-US" sz="2000" b="1" i="0" u="none" strike="noStrike" kern="1200" cap="none" spc="0" normalizeH="0" baseline="0" noProof="0" dirty="0">
                <a:ln>
                  <a:noFill/>
                </a:ln>
                <a:solidFill>
                  <a:srgbClr val="00B0F0"/>
                </a:solidFill>
                <a:effectLst/>
                <a:uLnTx/>
                <a:uFillTx/>
                <a:latin typeface="BNazaninBold"/>
                <a:ea typeface="+mn-ea"/>
                <a:cs typeface="B Titr" panose="00000700000000000000" pitchFamily="2" charset="-78"/>
              </a:rPr>
              <a:t> </a:t>
            </a:r>
            <a:endParaRPr kumimoji="0" lang="en-US" sz="2000" b="1" i="0" u="none" strike="noStrike" kern="1200" cap="none" spc="0" normalizeH="0" baseline="0" noProof="0" dirty="0">
              <a:ln>
                <a:noFill/>
              </a:ln>
              <a:solidFill>
                <a:srgbClr val="000000"/>
              </a:solidFill>
              <a:effectLst/>
              <a:uLnTx/>
              <a:uFillTx/>
              <a:latin typeface="Arial" panose="020B0604020202020204" pitchFamily="34" charset="0"/>
              <a:ea typeface="+mn-ea"/>
              <a:cs typeface="B Nazanin" panose="00000400000000000000" pitchFamily="2" charset="-78"/>
            </a:endParaRPr>
          </a:p>
          <a:p>
            <a:pPr marL="0" marR="0" lvl="0" indent="0" algn="r" defTabSz="914400" rtl="0" eaLnBrk="1" fontAlgn="auto" latinLnBrk="0" hangingPunct="1">
              <a:lnSpc>
                <a:spcPct val="100000"/>
              </a:lnSpc>
              <a:spcBef>
                <a:spcPts val="600"/>
              </a:spcBef>
              <a:spcAft>
                <a:spcPts val="0"/>
              </a:spcAft>
              <a:buClr>
                <a:srgbClr val="B13F9A"/>
              </a:buClr>
              <a:buSzPct val="73000"/>
              <a:buFont typeface="Wingdings 2"/>
              <a:buNone/>
              <a:tabLst/>
              <a:defRPr/>
            </a:pPr>
            <a:endParaRPr kumimoji="0" lang="en-US" sz="2400" b="0" i="0" u="none" strike="noStrike" kern="1200" cap="none" spc="0" normalizeH="0" baseline="0" noProof="0" dirty="0">
              <a:ln>
                <a:noFill/>
              </a:ln>
              <a:solidFill>
                <a:srgbClr val="C00000"/>
              </a:solidFill>
              <a:effectLst/>
              <a:uLnTx/>
              <a:uFillTx/>
              <a:latin typeface="Arial"/>
              <a:ea typeface="+mn-ea"/>
              <a:cs typeface="B Nazanin"/>
            </a:endParaRPr>
          </a:p>
        </p:txBody>
      </p:sp>
      <p:graphicFrame>
        <p:nvGraphicFramePr>
          <p:cNvPr id="3" name="Table 2">
            <a:extLst>
              <a:ext uri="{FF2B5EF4-FFF2-40B4-BE49-F238E27FC236}">
                <a16:creationId xmlns:a16="http://schemas.microsoft.com/office/drawing/2014/main" id="{BC11016D-9A59-4040-937B-DE72610B4A7F}"/>
              </a:ext>
            </a:extLst>
          </p:cNvPr>
          <p:cNvGraphicFramePr>
            <a:graphicFrameLocks noGrp="1"/>
          </p:cNvGraphicFramePr>
          <p:nvPr>
            <p:extLst>
              <p:ext uri="{D42A27DB-BD31-4B8C-83A1-F6EECF244321}">
                <p14:modId xmlns:p14="http://schemas.microsoft.com/office/powerpoint/2010/main" val="621989964"/>
              </p:ext>
            </p:extLst>
          </p:nvPr>
        </p:nvGraphicFramePr>
        <p:xfrm>
          <a:off x="1498492" y="1462372"/>
          <a:ext cx="9655544" cy="4725923"/>
        </p:xfrm>
        <a:graphic>
          <a:graphicData uri="http://schemas.openxmlformats.org/drawingml/2006/table">
            <a:tbl>
              <a:tblPr firstRow="1" bandRow="1">
                <a:tableStyleId>{5C22544A-7EE6-4342-B048-85BDC9FD1C3A}</a:tableStyleId>
              </a:tblPr>
              <a:tblGrid>
                <a:gridCol w="1206943">
                  <a:extLst>
                    <a:ext uri="{9D8B030D-6E8A-4147-A177-3AD203B41FA5}">
                      <a16:colId xmlns:a16="http://schemas.microsoft.com/office/drawing/2014/main" val="3291401016"/>
                    </a:ext>
                  </a:extLst>
                </a:gridCol>
                <a:gridCol w="1206943">
                  <a:extLst>
                    <a:ext uri="{9D8B030D-6E8A-4147-A177-3AD203B41FA5}">
                      <a16:colId xmlns:a16="http://schemas.microsoft.com/office/drawing/2014/main" val="2669522945"/>
                    </a:ext>
                  </a:extLst>
                </a:gridCol>
                <a:gridCol w="1206943">
                  <a:extLst>
                    <a:ext uri="{9D8B030D-6E8A-4147-A177-3AD203B41FA5}">
                      <a16:colId xmlns:a16="http://schemas.microsoft.com/office/drawing/2014/main" val="2576748325"/>
                    </a:ext>
                  </a:extLst>
                </a:gridCol>
                <a:gridCol w="1206943">
                  <a:extLst>
                    <a:ext uri="{9D8B030D-6E8A-4147-A177-3AD203B41FA5}">
                      <a16:colId xmlns:a16="http://schemas.microsoft.com/office/drawing/2014/main" val="4060362987"/>
                    </a:ext>
                  </a:extLst>
                </a:gridCol>
                <a:gridCol w="1206943">
                  <a:extLst>
                    <a:ext uri="{9D8B030D-6E8A-4147-A177-3AD203B41FA5}">
                      <a16:colId xmlns:a16="http://schemas.microsoft.com/office/drawing/2014/main" val="70748884"/>
                    </a:ext>
                  </a:extLst>
                </a:gridCol>
                <a:gridCol w="1206943">
                  <a:extLst>
                    <a:ext uri="{9D8B030D-6E8A-4147-A177-3AD203B41FA5}">
                      <a16:colId xmlns:a16="http://schemas.microsoft.com/office/drawing/2014/main" val="3848277292"/>
                    </a:ext>
                  </a:extLst>
                </a:gridCol>
                <a:gridCol w="1206943">
                  <a:extLst>
                    <a:ext uri="{9D8B030D-6E8A-4147-A177-3AD203B41FA5}">
                      <a16:colId xmlns:a16="http://schemas.microsoft.com/office/drawing/2014/main" val="2558273484"/>
                    </a:ext>
                  </a:extLst>
                </a:gridCol>
                <a:gridCol w="1206943">
                  <a:extLst>
                    <a:ext uri="{9D8B030D-6E8A-4147-A177-3AD203B41FA5}">
                      <a16:colId xmlns:a16="http://schemas.microsoft.com/office/drawing/2014/main" val="752826952"/>
                    </a:ext>
                  </a:extLst>
                </a:gridCol>
              </a:tblGrid>
              <a:tr h="354036">
                <a:tc rowSpan="2" gridSpan="3">
                  <a:txBody>
                    <a:bodyPr/>
                    <a:lstStyle/>
                    <a:p>
                      <a:pPr algn="ctr" rtl="1">
                        <a:lnSpc>
                          <a:spcPct val="115000"/>
                        </a:lnSpc>
                        <a:spcAft>
                          <a:spcPts val="1000"/>
                        </a:spcAft>
                      </a:pPr>
                      <a:r>
                        <a:rPr kumimoji="0" lang="ar-SA" sz="1200" b="1" kern="1200" baseline="0" dirty="0">
                          <a:solidFill>
                            <a:schemeClr val="tx1"/>
                          </a:solidFill>
                          <a:latin typeface="+mn-lt"/>
                          <a:ea typeface="+mn-ea"/>
                          <a:cs typeface="B Nazanin" pitchFamily="2" charset="-78"/>
                        </a:rPr>
                        <a:t>پایش</a:t>
                      </a:r>
                      <a:r>
                        <a:rPr kumimoji="0" lang="fa-IR" sz="1200" b="1" kern="1200" baseline="0" dirty="0">
                          <a:solidFill>
                            <a:schemeClr val="tx1"/>
                          </a:solidFill>
                          <a:latin typeface="+mn-lt"/>
                          <a:ea typeface="+mn-ea"/>
                          <a:cs typeface="B Nazanin" pitchFamily="2" charset="-78"/>
                        </a:rPr>
                        <a:t> </a:t>
                      </a:r>
                      <a:r>
                        <a:rPr kumimoji="0" lang="ar-SA" sz="1200" b="1" kern="1200" baseline="0" dirty="0">
                          <a:solidFill>
                            <a:schemeClr val="tx1"/>
                          </a:solidFill>
                          <a:latin typeface="+mn-lt"/>
                          <a:ea typeface="+mn-ea"/>
                          <a:cs typeface="B Nazanin" pitchFamily="2" charset="-78"/>
                        </a:rPr>
                        <a:t>دوره اي توسط شرکت سازنده یا واردکننده</a:t>
                      </a:r>
                      <a:endParaRPr kumimoji="0" lang="en-US" sz="1200" b="1" kern="1200" baseline="0" dirty="0">
                        <a:solidFill>
                          <a:schemeClr val="tx1"/>
                        </a:solidFill>
                        <a:latin typeface="+mn-lt"/>
                        <a:ea typeface="+mn-ea"/>
                        <a:cs typeface="B Nazanin" pitchFamily="2" charset="-78"/>
                      </a:endParaRPr>
                    </a:p>
                  </a:txBody>
                  <a:tcPr marL="114300" marR="114300" marT="0" marB="0" anchor="ctr"/>
                </a:tc>
                <a:tc rowSpan="2" hMerge="1">
                  <a:txBody>
                    <a:bodyPr/>
                    <a:lstStyle/>
                    <a:p>
                      <a:pPr algn="ctr" rtl="1">
                        <a:lnSpc>
                          <a:spcPct val="115000"/>
                        </a:lnSpc>
                        <a:spcAft>
                          <a:spcPts val="1000"/>
                        </a:spcAft>
                      </a:pPr>
                      <a:endParaRPr lang="en-US" sz="1100">
                        <a:latin typeface="Calibri"/>
                        <a:ea typeface="Calibri"/>
                        <a:cs typeface="Arial"/>
                      </a:endParaRPr>
                    </a:p>
                  </a:txBody>
                  <a:tcPr marL="114300" marR="114300" marT="0" marB="0"/>
                </a:tc>
                <a:tc rowSpan="2" hMerge="1">
                  <a:txBody>
                    <a:bodyPr/>
                    <a:lstStyle/>
                    <a:p>
                      <a:pPr algn="ctr" rtl="1">
                        <a:lnSpc>
                          <a:spcPct val="115000"/>
                        </a:lnSpc>
                        <a:spcAft>
                          <a:spcPts val="1000"/>
                        </a:spcAft>
                      </a:pPr>
                      <a:endParaRPr lang="en-US" sz="1100" dirty="0">
                        <a:latin typeface="Calibri"/>
                        <a:ea typeface="Calibri"/>
                        <a:cs typeface="Arial"/>
                      </a:endParaRPr>
                    </a:p>
                  </a:txBody>
                  <a:tcPr marL="114300" marR="114300" marT="0" marB="0"/>
                </a:tc>
                <a:tc gridSpan="4">
                  <a:txBody>
                    <a:bodyPr/>
                    <a:lstStyle/>
                    <a:p>
                      <a:pPr algn="ctr"/>
                      <a:r>
                        <a:rPr kumimoji="0" lang="ar-SA" sz="1800" b="1" kern="1200" dirty="0">
                          <a:solidFill>
                            <a:schemeClr val="lt1"/>
                          </a:solidFill>
                          <a:latin typeface="+mn-lt"/>
                          <a:ea typeface="+mn-ea"/>
                          <a:cs typeface="B Homa" pitchFamily="2" charset="-78"/>
                        </a:rPr>
                        <a:t>پايش توسط كاربر</a:t>
                      </a:r>
                      <a:endParaRPr lang="en-US" dirty="0">
                        <a:cs typeface="B Homa" pitchFamily="2" charset="-78"/>
                      </a:endParaRPr>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rowSpan="3">
                  <a:txBody>
                    <a:bodyPr/>
                    <a:lstStyle/>
                    <a:p>
                      <a:pPr algn="ctr"/>
                      <a:r>
                        <a:rPr lang="fa-IR" sz="2000" dirty="0">
                          <a:cs typeface="B Homa" pitchFamily="2" charset="-78"/>
                        </a:rPr>
                        <a:t>سيستم</a:t>
                      </a:r>
                      <a:endParaRPr lang="en-US" sz="2000" dirty="0">
                        <a:cs typeface="B Homa" pitchFamily="2" charset="-78"/>
                      </a:endParaRPr>
                    </a:p>
                  </a:txBody>
                  <a:tcPr anchor="ctr"/>
                </a:tc>
                <a:extLst>
                  <a:ext uri="{0D108BD9-81ED-4DB2-BD59-A6C34878D82A}">
                    <a16:rowId xmlns:a16="http://schemas.microsoft.com/office/drawing/2014/main" val="233037845"/>
                  </a:ext>
                </a:extLst>
              </a:tr>
              <a:tr h="407141">
                <a:tc gridSpan="3" vMerge="1">
                  <a:txBody>
                    <a:bodyPr/>
                    <a:lstStyle/>
                    <a:p>
                      <a:pPr algn="ctr" rtl="1">
                        <a:lnSpc>
                          <a:spcPct val="115000"/>
                        </a:lnSpc>
                        <a:spcAft>
                          <a:spcPts val="1000"/>
                        </a:spcAft>
                      </a:pPr>
                      <a:endParaRPr lang="en-US" sz="1100">
                        <a:latin typeface="Calibri"/>
                        <a:ea typeface="Calibri"/>
                        <a:cs typeface="Arial"/>
                      </a:endParaRPr>
                    </a:p>
                  </a:txBody>
                  <a:tcPr marL="114300" marR="114300" marT="0" marB="0"/>
                </a:tc>
                <a:tc hMerge="1" vMerge="1">
                  <a:txBody>
                    <a:bodyPr/>
                    <a:lstStyle/>
                    <a:p>
                      <a:pPr algn="ctr" rtl="1">
                        <a:lnSpc>
                          <a:spcPct val="115000"/>
                        </a:lnSpc>
                        <a:spcAft>
                          <a:spcPts val="1000"/>
                        </a:spcAft>
                      </a:pPr>
                      <a:endParaRPr lang="en-US" sz="1100">
                        <a:latin typeface="Calibri"/>
                        <a:ea typeface="Calibri"/>
                        <a:cs typeface="Arial"/>
                      </a:endParaRPr>
                    </a:p>
                  </a:txBody>
                  <a:tcPr marL="114300" marR="114300" marT="0" marB="0"/>
                </a:tc>
                <a:tc hMerge="1" vMerge="1">
                  <a:txBody>
                    <a:bodyPr/>
                    <a:lstStyle/>
                    <a:p>
                      <a:pPr algn="ctr" rtl="1">
                        <a:lnSpc>
                          <a:spcPct val="115000"/>
                        </a:lnSpc>
                        <a:spcAft>
                          <a:spcPts val="1000"/>
                        </a:spcAft>
                      </a:pPr>
                      <a:endParaRPr lang="en-US" sz="1100" dirty="0">
                        <a:latin typeface="Calibri"/>
                        <a:ea typeface="Calibri"/>
                        <a:cs typeface="Arial"/>
                      </a:endParaRPr>
                    </a:p>
                  </a:txBody>
                  <a:tcPr marL="114300" marR="114300" marT="0" marB="0"/>
                </a:tc>
                <a:tc gridSpan="2">
                  <a:txBody>
                    <a:bodyPr/>
                    <a:lstStyle/>
                    <a:p>
                      <a:pPr algn="ctr">
                        <a:lnSpc>
                          <a:spcPct val="115000"/>
                        </a:lnSpc>
                        <a:spcAft>
                          <a:spcPts val="0"/>
                        </a:spcAft>
                      </a:pPr>
                      <a:r>
                        <a:rPr kumimoji="0" lang="ar-SA" sz="1200" b="1" kern="1200" baseline="0" dirty="0">
                          <a:solidFill>
                            <a:schemeClr val="tx1"/>
                          </a:solidFill>
                          <a:latin typeface="+mn-lt"/>
                          <a:ea typeface="+mn-ea"/>
                          <a:cs typeface="B Nazanin" pitchFamily="2" charset="-78"/>
                        </a:rPr>
                        <a:t>اعتبار بخشي</a:t>
                      </a:r>
                      <a:endParaRPr kumimoji="0" lang="en-US" sz="1200" b="1" kern="1200" baseline="0" dirty="0">
                        <a:solidFill>
                          <a:schemeClr val="tx1"/>
                        </a:solidFill>
                        <a:latin typeface="+mn-lt"/>
                        <a:ea typeface="+mn-ea"/>
                        <a:cs typeface="B Nazanin" pitchFamily="2" charset="-78"/>
                      </a:endParaRPr>
                    </a:p>
                  </a:txBody>
                  <a:tcPr marL="68580" marR="68580" marT="0" marB="0" anchor="ctr"/>
                </a:tc>
                <a:tc hMerge="1">
                  <a:txBody>
                    <a:bodyPr/>
                    <a:lstStyle/>
                    <a:p>
                      <a:pPr algn="ctr" rtl="1">
                        <a:lnSpc>
                          <a:spcPct val="115000"/>
                        </a:lnSpc>
                        <a:spcAft>
                          <a:spcPts val="0"/>
                        </a:spcAft>
                      </a:pPr>
                      <a:endParaRPr lang="en-US" sz="1100" dirty="0">
                        <a:latin typeface="Calibri"/>
                        <a:ea typeface="Calibri"/>
                        <a:cs typeface="Arial"/>
                      </a:endParaRPr>
                    </a:p>
                  </a:txBody>
                  <a:tcPr marL="68580" marR="68580" marT="0" marB="0" anchor="ctr"/>
                </a:tc>
                <a:tc gridSpan="2">
                  <a:txBody>
                    <a:bodyPr/>
                    <a:lstStyle/>
                    <a:p>
                      <a:pPr algn="ctr" rtl="1">
                        <a:lnSpc>
                          <a:spcPct val="115000"/>
                        </a:lnSpc>
                        <a:spcAft>
                          <a:spcPts val="0"/>
                        </a:spcAft>
                      </a:pPr>
                      <a:r>
                        <a:rPr kumimoji="0" lang="ar-SA" sz="1200" b="1" kern="1200" baseline="0" dirty="0">
                          <a:solidFill>
                            <a:schemeClr val="tx1"/>
                          </a:solidFill>
                          <a:latin typeface="+mn-lt"/>
                          <a:ea typeface="+mn-ea"/>
                          <a:cs typeface="B Nazanin" pitchFamily="2" charset="-78"/>
                        </a:rPr>
                        <a:t>پایش مستمر (هر بار</a:t>
                      </a:r>
                      <a:endParaRPr kumimoji="0" lang="en-US" sz="1200" b="1" kern="1200" baseline="0" dirty="0">
                        <a:solidFill>
                          <a:schemeClr val="tx1"/>
                        </a:solidFill>
                        <a:latin typeface="+mn-lt"/>
                        <a:ea typeface="+mn-ea"/>
                        <a:cs typeface="B Nazanin" pitchFamily="2" charset="-78"/>
                      </a:endParaRPr>
                    </a:p>
                    <a:p>
                      <a:pPr algn="ctr" rtl="1">
                        <a:lnSpc>
                          <a:spcPct val="115000"/>
                        </a:lnSpc>
                        <a:spcAft>
                          <a:spcPts val="0"/>
                        </a:spcAft>
                      </a:pPr>
                      <a:r>
                        <a:rPr kumimoji="0" lang="ar-SA" sz="1200" b="1" kern="1200" baseline="0" dirty="0">
                          <a:solidFill>
                            <a:schemeClr val="tx1"/>
                          </a:solidFill>
                          <a:latin typeface="+mn-lt"/>
                          <a:ea typeface="+mn-ea"/>
                          <a:cs typeface="B Nazanin" pitchFamily="2" charset="-78"/>
                        </a:rPr>
                        <a:t>استفاده از دستگاه)</a:t>
                      </a:r>
                      <a:endParaRPr kumimoji="0" lang="en-US" sz="1200" b="1" kern="1200" baseline="0" dirty="0">
                        <a:solidFill>
                          <a:schemeClr val="tx1"/>
                        </a:solidFill>
                        <a:latin typeface="+mn-lt"/>
                        <a:ea typeface="+mn-ea"/>
                        <a:cs typeface="B Nazanin" pitchFamily="2" charset="-78"/>
                      </a:endParaRPr>
                    </a:p>
                  </a:txBody>
                  <a:tcPr marL="68580" marR="68580" marT="0" marB="0" anchor="ctr"/>
                </a:tc>
                <a:tc hMerge="1">
                  <a:txBody>
                    <a:bodyPr/>
                    <a:lstStyle/>
                    <a:p>
                      <a:pPr algn="ctr" rtl="1">
                        <a:lnSpc>
                          <a:spcPct val="115000"/>
                        </a:lnSpc>
                        <a:spcAft>
                          <a:spcPts val="0"/>
                        </a:spcAft>
                      </a:pPr>
                      <a:endParaRPr lang="en-US" sz="1100" dirty="0">
                        <a:latin typeface="Calibri"/>
                        <a:ea typeface="Calibri"/>
                        <a:cs typeface="Arial"/>
                      </a:endParaRPr>
                    </a:p>
                  </a:txBody>
                  <a:tcPr marL="68580" marR="68580" marT="0" marB="0" anchor="ctr"/>
                </a:tc>
                <a:tc vMerge="1">
                  <a:txBody>
                    <a:bodyPr/>
                    <a:lstStyle/>
                    <a:p>
                      <a:endParaRPr lang="en-US" dirty="0"/>
                    </a:p>
                  </a:txBody>
                  <a:tcPr/>
                </a:tc>
                <a:extLst>
                  <a:ext uri="{0D108BD9-81ED-4DB2-BD59-A6C34878D82A}">
                    <a16:rowId xmlns:a16="http://schemas.microsoft.com/office/drawing/2014/main" val="3395796578"/>
                  </a:ext>
                </a:extLst>
              </a:tr>
              <a:tr h="258147">
                <a:tc>
                  <a:txBody>
                    <a:bodyPr/>
                    <a:lstStyle/>
                    <a:p>
                      <a:pPr algn="ctr">
                        <a:lnSpc>
                          <a:spcPct val="115000"/>
                        </a:lnSpc>
                        <a:spcAft>
                          <a:spcPts val="0"/>
                        </a:spcAft>
                      </a:pPr>
                      <a:r>
                        <a:rPr kumimoji="0" lang="ar-SA" sz="1200" b="1" kern="1200" baseline="0">
                          <a:solidFill>
                            <a:schemeClr val="tx1"/>
                          </a:solidFill>
                          <a:latin typeface="+mn-lt"/>
                          <a:ea typeface="+mn-ea"/>
                          <a:cs typeface="B Nazanin" pitchFamily="2" charset="-78"/>
                        </a:rPr>
                        <a:t>پايش بيولوژيك</a:t>
                      </a:r>
                      <a:endParaRPr kumimoji="0" lang="en-US" sz="1200" b="1" kern="1200" baseline="0">
                        <a:solidFill>
                          <a:schemeClr val="tx1"/>
                        </a:solidFill>
                        <a:latin typeface="+mn-lt"/>
                        <a:ea typeface="+mn-ea"/>
                        <a:cs typeface="B Nazanin" pitchFamily="2" charset="-78"/>
                      </a:endParaRPr>
                    </a:p>
                  </a:txBody>
                  <a:tcPr marL="68580" marR="68580" marT="0" marB="0" anchor="ctr"/>
                </a:tc>
                <a:tc>
                  <a:txBody>
                    <a:bodyPr/>
                    <a:lstStyle/>
                    <a:p>
                      <a:pPr algn="ctr">
                        <a:lnSpc>
                          <a:spcPct val="115000"/>
                        </a:lnSpc>
                        <a:spcAft>
                          <a:spcPts val="0"/>
                        </a:spcAft>
                      </a:pPr>
                      <a:r>
                        <a:rPr kumimoji="0" lang="ar-SA" sz="1200" b="1" kern="1200" baseline="0" dirty="0">
                          <a:solidFill>
                            <a:schemeClr val="tx1"/>
                          </a:solidFill>
                          <a:latin typeface="+mn-lt"/>
                          <a:ea typeface="+mn-ea"/>
                          <a:cs typeface="B Nazanin" pitchFamily="2" charset="-78"/>
                        </a:rPr>
                        <a:t>پايش شيميايي</a:t>
                      </a:r>
                      <a:endParaRPr kumimoji="0" lang="en-US" sz="1200" b="1" kern="1200" baseline="0" dirty="0">
                        <a:solidFill>
                          <a:schemeClr val="tx1"/>
                        </a:solidFill>
                        <a:latin typeface="+mn-lt"/>
                        <a:ea typeface="+mn-ea"/>
                        <a:cs typeface="B Nazanin" pitchFamily="2" charset="-78"/>
                      </a:endParaRPr>
                    </a:p>
                  </a:txBody>
                  <a:tcPr marL="68580" marR="68580" marT="0" marB="0" anchor="ctr"/>
                </a:tc>
                <a:tc>
                  <a:txBody>
                    <a:bodyPr/>
                    <a:lstStyle/>
                    <a:p>
                      <a:pPr algn="ctr" rtl="1">
                        <a:lnSpc>
                          <a:spcPct val="115000"/>
                        </a:lnSpc>
                        <a:spcAft>
                          <a:spcPts val="0"/>
                        </a:spcAft>
                      </a:pPr>
                      <a:r>
                        <a:rPr kumimoji="0" lang="ar-SA" sz="1200" b="1" kern="1200" baseline="0" dirty="0">
                          <a:solidFill>
                            <a:schemeClr val="tx1"/>
                          </a:solidFill>
                          <a:latin typeface="+mn-lt"/>
                          <a:ea typeface="+mn-ea"/>
                          <a:cs typeface="B Nazanin" pitchFamily="2" charset="-78"/>
                        </a:rPr>
                        <a:t>پايش مكانيكي</a:t>
                      </a:r>
                      <a:endParaRPr kumimoji="0" lang="en-US" sz="1200" b="1" kern="1200" baseline="0" dirty="0">
                        <a:solidFill>
                          <a:schemeClr val="tx1"/>
                        </a:solidFill>
                        <a:latin typeface="+mn-lt"/>
                        <a:ea typeface="+mn-ea"/>
                        <a:cs typeface="B Nazanin" pitchFamily="2" charset="-78"/>
                      </a:endParaRPr>
                    </a:p>
                  </a:txBody>
                  <a:tcPr marL="68580" marR="68580" marT="0" marB="0" anchor="ctr"/>
                </a:tc>
                <a:tc>
                  <a:txBody>
                    <a:bodyPr/>
                    <a:lstStyle/>
                    <a:p>
                      <a:pPr algn="ctr">
                        <a:lnSpc>
                          <a:spcPct val="115000"/>
                        </a:lnSpc>
                        <a:spcAft>
                          <a:spcPts val="0"/>
                        </a:spcAft>
                      </a:pPr>
                      <a:r>
                        <a:rPr kumimoji="0" lang="ar-SA" sz="1200" b="1" kern="1200" baseline="0" dirty="0">
                          <a:solidFill>
                            <a:schemeClr val="tx1"/>
                          </a:solidFill>
                          <a:latin typeface="+mn-lt"/>
                          <a:ea typeface="+mn-ea"/>
                          <a:cs typeface="B Nazanin" pitchFamily="2" charset="-78"/>
                        </a:rPr>
                        <a:t>پايش بيولوژيك</a:t>
                      </a:r>
                      <a:endParaRPr kumimoji="0" lang="en-US" sz="1200" b="1" kern="1200" baseline="0" dirty="0">
                        <a:solidFill>
                          <a:schemeClr val="tx1"/>
                        </a:solidFill>
                        <a:latin typeface="+mn-lt"/>
                        <a:ea typeface="+mn-ea"/>
                        <a:cs typeface="B Nazanin" pitchFamily="2" charset="-78"/>
                      </a:endParaRPr>
                    </a:p>
                  </a:txBody>
                  <a:tcPr marL="68580" marR="68580" marT="0" marB="0" anchor="ctr"/>
                </a:tc>
                <a:tc>
                  <a:txBody>
                    <a:bodyPr/>
                    <a:lstStyle/>
                    <a:p>
                      <a:pPr algn="ctr">
                        <a:lnSpc>
                          <a:spcPct val="115000"/>
                        </a:lnSpc>
                        <a:spcAft>
                          <a:spcPts val="0"/>
                        </a:spcAft>
                      </a:pPr>
                      <a:r>
                        <a:rPr kumimoji="0" lang="ar-SA" sz="1200" b="1" kern="1200" baseline="0" dirty="0">
                          <a:solidFill>
                            <a:schemeClr val="tx1"/>
                          </a:solidFill>
                          <a:latin typeface="+mn-lt"/>
                          <a:ea typeface="+mn-ea"/>
                          <a:cs typeface="B Nazanin" pitchFamily="2" charset="-78"/>
                        </a:rPr>
                        <a:t>پايش شيميايي</a:t>
                      </a:r>
                      <a:endParaRPr kumimoji="0" lang="en-US" sz="1200" b="1" kern="1200" baseline="0" dirty="0">
                        <a:solidFill>
                          <a:schemeClr val="tx1"/>
                        </a:solidFill>
                        <a:latin typeface="+mn-lt"/>
                        <a:ea typeface="+mn-ea"/>
                        <a:cs typeface="B Nazanin" pitchFamily="2" charset="-78"/>
                      </a:endParaRPr>
                    </a:p>
                  </a:txBody>
                  <a:tcPr marL="68580" marR="68580" marT="0" marB="0" anchor="ctr"/>
                </a:tc>
                <a:tc>
                  <a:txBody>
                    <a:bodyPr/>
                    <a:lstStyle/>
                    <a:p>
                      <a:pPr algn="ctr">
                        <a:lnSpc>
                          <a:spcPct val="115000"/>
                        </a:lnSpc>
                        <a:spcAft>
                          <a:spcPts val="0"/>
                        </a:spcAft>
                      </a:pPr>
                      <a:r>
                        <a:rPr kumimoji="0" lang="ar-SA" sz="1200" b="1" kern="1200" baseline="0">
                          <a:solidFill>
                            <a:schemeClr val="tx1"/>
                          </a:solidFill>
                          <a:latin typeface="+mn-lt"/>
                          <a:ea typeface="+mn-ea"/>
                          <a:cs typeface="B Nazanin" pitchFamily="2" charset="-78"/>
                        </a:rPr>
                        <a:t>پايش شيميايي</a:t>
                      </a:r>
                      <a:endParaRPr kumimoji="0" lang="en-US" sz="1200" b="1" kern="1200" baseline="0">
                        <a:solidFill>
                          <a:schemeClr val="tx1"/>
                        </a:solidFill>
                        <a:latin typeface="+mn-lt"/>
                        <a:ea typeface="+mn-ea"/>
                        <a:cs typeface="B Nazanin" pitchFamily="2" charset="-78"/>
                      </a:endParaRPr>
                    </a:p>
                  </a:txBody>
                  <a:tcPr marL="68580" marR="68580" marT="0" marB="0" anchor="ctr"/>
                </a:tc>
                <a:tc>
                  <a:txBody>
                    <a:bodyPr/>
                    <a:lstStyle/>
                    <a:p>
                      <a:pPr algn="ctr" rtl="1">
                        <a:lnSpc>
                          <a:spcPct val="115000"/>
                        </a:lnSpc>
                        <a:spcAft>
                          <a:spcPts val="0"/>
                        </a:spcAft>
                      </a:pPr>
                      <a:r>
                        <a:rPr kumimoji="0" lang="ar-SA" sz="1200" b="1" kern="1200" baseline="0" dirty="0">
                          <a:solidFill>
                            <a:schemeClr val="tx1"/>
                          </a:solidFill>
                          <a:latin typeface="+mn-lt"/>
                          <a:ea typeface="+mn-ea"/>
                          <a:cs typeface="B Nazanin" pitchFamily="2" charset="-78"/>
                        </a:rPr>
                        <a:t>پايش مكانيكي</a:t>
                      </a:r>
                      <a:endParaRPr kumimoji="0" lang="en-US" sz="1200" b="1" kern="1200" baseline="0" dirty="0">
                        <a:solidFill>
                          <a:schemeClr val="tx1"/>
                        </a:solidFill>
                        <a:latin typeface="+mn-lt"/>
                        <a:ea typeface="+mn-ea"/>
                        <a:cs typeface="B Nazanin" pitchFamily="2" charset="-78"/>
                      </a:endParaRPr>
                    </a:p>
                  </a:txBody>
                  <a:tcPr marL="68580" marR="68580" marT="0" marB="0" anchor="ctr"/>
                </a:tc>
                <a:tc vMerge="1">
                  <a:txBody>
                    <a:bodyPr/>
                    <a:lstStyle/>
                    <a:p>
                      <a:endParaRPr lang="en-US" dirty="0"/>
                    </a:p>
                  </a:txBody>
                  <a:tcPr/>
                </a:tc>
                <a:extLst>
                  <a:ext uri="{0D108BD9-81ED-4DB2-BD59-A6C34878D82A}">
                    <a16:rowId xmlns:a16="http://schemas.microsoft.com/office/drawing/2014/main" val="3559998743"/>
                  </a:ext>
                </a:extLst>
              </a:tr>
              <a:tr h="2331890">
                <a:tc>
                  <a:txBody>
                    <a:bodyPr/>
                    <a:lstStyle/>
                    <a:p>
                      <a:pPr algn="ctr" rtl="1">
                        <a:lnSpc>
                          <a:spcPct val="115000"/>
                        </a:lnSpc>
                        <a:spcAft>
                          <a:spcPts val="0"/>
                        </a:spcAft>
                      </a:pPr>
                      <a:r>
                        <a:rPr kumimoji="0" lang="ar-SA" sz="1100" b="1" kern="1200" baseline="0" dirty="0">
                          <a:solidFill>
                            <a:schemeClr val="tx1"/>
                          </a:solidFill>
                          <a:latin typeface="+mn-lt"/>
                          <a:ea typeface="+mn-ea"/>
                          <a:cs typeface="B Nazanin" pitchFamily="2" charset="-78"/>
                        </a:rPr>
                        <a:t>ویال اندیکاتور بیولوژیک</a:t>
                      </a:r>
                      <a:endParaRPr kumimoji="0" lang="en-US" sz="1100" b="1" kern="1200" baseline="0" dirty="0">
                        <a:solidFill>
                          <a:schemeClr val="tx1"/>
                        </a:solidFill>
                        <a:latin typeface="+mn-lt"/>
                        <a:ea typeface="+mn-ea"/>
                        <a:cs typeface="B Nazanin" pitchFamily="2" charset="-78"/>
                      </a:endParaRPr>
                    </a:p>
                    <a:p>
                      <a:pPr algn="ctr" rtl="1">
                        <a:lnSpc>
                          <a:spcPct val="115000"/>
                        </a:lnSpc>
                        <a:spcAft>
                          <a:spcPts val="0"/>
                        </a:spcAft>
                      </a:pPr>
                      <a:r>
                        <a:rPr kumimoji="0" lang="en-US" sz="1100" b="1" kern="1200" baseline="0" dirty="0" err="1">
                          <a:solidFill>
                            <a:schemeClr val="tx1"/>
                          </a:solidFill>
                          <a:latin typeface="+mn-lt"/>
                          <a:ea typeface="+mn-ea"/>
                          <a:cs typeface="B Nazanin" pitchFamily="2" charset="-78"/>
                        </a:rPr>
                        <a:t>Geobacillus</a:t>
                      </a:r>
                      <a:endParaRPr kumimoji="0" lang="en-US" sz="1100" b="1" kern="1200" baseline="0" dirty="0">
                        <a:solidFill>
                          <a:schemeClr val="tx1"/>
                        </a:solidFill>
                        <a:latin typeface="+mn-lt"/>
                        <a:ea typeface="+mn-ea"/>
                        <a:cs typeface="B Nazanin" pitchFamily="2" charset="-78"/>
                      </a:endParaRPr>
                    </a:p>
                    <a:p>
                      <a:pPr algn="ctr" rtl="1">
                        <a:lnSpc>
                          <a:spcPct val="115000"/>
                        </a:lnSpc>
                        <a:spcAft>
                          <a:spcPts val="0"/>
                        </a:spcAft>
                      </a:pPr>
                      <a:r>
                        <a:rPr kumimoji="0" lang="en-US" sz="1100" b="1" kern="1200" baseline="0" dirty="0">
                          <a:solidFill>
                            <a:schemeClr val="tx1"/>
                          </a:solidFill>
                          <a:latin typeface="+mn-lt"/>
                          <a:ea typeface="+mn-ea"/>
                          <a:cs typeface="B Nazanin" pitchFamily="2" charset="-78"/>
                        </a:rPr>
                        <a:t>stearothermophilus</a:t>
                      </a:r>
                    </a:p>
                    <a:p>
                      <a:pPr algn="ctr" rtl="1">
                        <a:lnSpc>
                          <a:spcPct val="115000"/>
                        </a:lnSpc>
                        <a:spcAft>
                          <a:spcPts val="0"/>
                        </a:spcAft>
                      </a:pPr>
                      <a:r>
                        <a:rPr kumimoji="0" lang="ar-SA" sz="1100" b="1" kern="1200" baseline="0" dirty="0">
                          <a:solidFill>
                            <a:schemeClr val="tx1"/>
                          </a:solidFill>
                          <a:latin typeface="+mn-lt"/>
                          <a:ea typeface="+mn-ea"/>
                          <a:cs typeface="B Nazanin" pitchFamily="2" charset="-78"/>
                        </a:rPr>
                        <a:t>(با رعایت برنامه استاندارد</a:t>
                      </a:r>
                      <a:endParaRPr kumimoji="0" lang="en-US" sz="1100" b="1" kern="1200" baseline="0" dirty="0">
                        <a:solidFill>
                          <a:schemeClr val="tx1"/>
                        </a:solidFill>
                        <a:latin typeface="+mn-lt"/>
                        <a:ea typeface="+mn-ea"/>
                        <a:cs typeface="B Nazanin" pitchFamily="2" charset="-78"/>
                      </a:endParaRPr>
                    </a:p>
                    <a:p>
                      <a:pPr algn="ctr" rtl="1">
                        <a:lnSpc>
                          <a:spcPct val="115000"/>
                        </a:lnSpc>
                        <a:spcAft>
                          <a:spcPts val="0"/>
                        </a:spcAft>
                      </a:pPr>
                      <a:r>
                        <a:rPr kumimoji="0" lang="ar-SA" sz="1100" b="1" kern="1200" baseline="0" dirty="0">
                          <a:solidFill>
                            <a:schemeClr val="tx1"/>
                          </a:solidFill>
                          <a:latin typeface="+mn-lt"/>
                          <a:ea typeface="+mn-ea"/>
                          <a:cs typeface="B Nazanin" pitchFamily="2" charset="-78"/>
                        </a:rPr>
                        <a:t>سترون سازي)</a:t>
                      </a:r>
                      <a:endParaRPr kumimoji="0" lang="en-US" sz="1100" b="1" kern="1200" baseline="0" dirty="0">
                        <a:solidFill>
                          <a:schemeClr val="tx1"/>
                        </a:solidFill>
                        <a:latin typeface="+mn-lt"/>
                        <a:ea typeface="+mn-ea"/>
                        <a:cs typeface="B Nazanin" pitchFamily="2" charset="-78"/>
                      </a:endParaRPr>
                    </a:p>
                  </a:txBody>
                  <a:tcPr marL="68580" marR="68580" marT="0" marB="0" anchor="ctr"/>
                </a:tc>
                <a:tc>
                  <a:txBody>
                    <a:bodyPr/>
                    <a:lstStyle/>
                    <a:p>
                      <a:pPr algn="ctr" rtl="1">
                        <a:lnSpc>
                          <a:spcPct val="115000"/>
                        </a:lnSpc>
                        <a:spcAft>
                          <a:spcPts val="0"/>
                        </a:spcAft>
                      </a:pPr>
                      <a:r>
                        <a:rPr kumimoji="0" lang="ar-SA" sz="1100" b="1" kern="1200" baseline="0" dirty="0">
                          <a:solidFill>
                            <a:schemeClr val="tx1"/>
                          </a:solidFill>
                          <a:latin typeface="+mn-lt"/>
                          <a:ea typeface="+mn-ea"/>
                          <a:cs typeface="B Nazanin" pitchFamily="2" charset="-78"/>
                        </a:rPr>
                        <a:t>آزمون بوویدیک </a:t>
                      </a:r>
                      <a:r>
                        <a:rPr kumimoji="0" lang="en-US" sz="1100" b="1" kern="1200" baseline="0" dirty="0">
                          <a:solidFill>
                            <a:schemeClr val="tx1"/>
                          </a:solidFill>
                          <a:latin typeface="+mn-lt"/>
                          <a:ea typeface="+mn-ea"/>
                          <a:cs typeface="B Nazanin" pitchFamily="2" charset="-78"/>
                        </a:rPr>
                        <a:t>/ </a:t>
                      </a:r>
                      <a:r>
                        <a:rPr kumimoji="0" lang="ar-SA" sz="1100" b="1" kern="1200" baseline="0" dirty="0">
                          <a:solidFill>
                            <a:schemeClr val="tx1"/>
                          </a:solidFill>
                          <a:latin typeface="+mn-lt"/>
                          <a:ea typeface="+mn-ea"/>
                          <a:cs typeface="B Nazanin" pitchFamily="2" charset="-78"/>
                        </a:rPr>
                        <a:t>و</a:t>
                      </a:r>
                      <a:endParaRPr kumimoji="0" lang="en-US" sz="1100" b="1" kern="1200" baseline="0" dirty="0">
                        <a:solidFill>
                          <a:schemeClr val="tx1"/>
                        </a:solidFill>
                        <a:latin typeface="+mn-lt"/>
                        <a:ea typeface="+mn-ea"/>
                        <a:cs typeface="B Nazanin" pitchFamily="2" charset="-78"/>
                      </a:endParaRPr>
                    </a:p>
                    <a:p>
                      <a:pPr algn="ctr" rtl="1">
                        <a:lnSpc>
                          <a:spcPct val="115000"/>
                        </a:lnSpc>
                        <a:spcAft>
                          <a:spcPts val="0"/>
                        </a:spcAft>
                      </a:pPr>
                      <a:r>
                        <a:rPr kumimoji="0" lang="ar-SA" sz="1100" b="1" kern="1200" baseline="0" dirty="0">
                          <a:solidFill>
                            <a:schemeClr val="tx1"/>
                          </a:solidFill>
                          <a:latin typeface="+mn-lt"/>
                          <a:ea typeface="+mn-ea"/>
                          <a:cs typeface="B Nazanin" pitchFamily="2" charset="-78"/>
                        </a:rPr>
                        <a:t>اندیکاتور شیمیایی داخل</a:t>
                      </a:r>
                      <a:endParaRPr kumimoji="0" lang="en-US" sz="1100" b="1" kern="1200" baseline="0" dirty="0">
                        <a:solidFill>
                          <a:schemeClr val="tx1"/>
                        </a:solidFill>
                        <a:latin typeface="+mn-lt"/>
                        <a:ea typeface="+mn-ea"/>
                        <a:cs typeface="B Nazanin" pitchFamily="2" charset="-78"/>
                      </a:endParaRPr>
                    </a:p>
                    <a:p>
                      <a:pPr algn="ctr" rtl="1">
                        <a:lnSpc>
                          <a:spcPct val="115000"/>
                        </a:lnSpc>
                        <a:spcAft>
                          <a:spcPts val="0"/>
                        </a:spcAft>
                      </a:pPr>
                      <a:r>
                        <a:rPr kumimoji="0" lang="ar-SA" sz="1100" b="1" kern="1200" baseline="0" dirty="0">
                          <a:solidFill>
                            <a:schemeClr val="tx1"/>
                          </a:solidFill>
                          <a:latin typeface="+mn-lt"/>
                          <a:ea typeface="+mn-ea"/>
                          <a:cs typeface="B Nazanin" pitchFamily="2" charset="-78"/>
                        </a:rPr>
                        <a:t>بسته بندي </a:t>
                      </a:r>
                      <a:r>
                        <a:rPr kumimoji="0" lang="en-US" sz="1100" b="1" kern="1200" baseline="0" dirty="0">
                          <a:solidFill>
                            <a:schemeClr val="tx1"/>
                          </a:solidFill>
                          <a:latin typeface="+mn-lt"/>
                          <a:ea typeface="+mn-ea"/>
                          <a:cs typeface="B Nazanin" pitchFamily="2" charset="-78"/>
                        </a:rPr>
                        <a:t>/ (TST)</a:t>
                      </a:r>
                    </a:p>
                    <a:p>
                      <a:pPr algn="ctr" rtl="1">
                        <a:lnSpc>
                          <a:spcPct val="115000"/>
                        </a:lnSpc>
                        <a:spcAft>
                          <a:spcPts val="0"/>
                        </a:spcAft>
                      </a:pPr>
                      <a:r>
                        <a:rPr kumimoji="0" lang="ar-SA" sz="1100" b="1" kern="1200" baseline="0" dirty="0">
                          <a:solidFill>
                            <a:schemeClr val="tx1"/>
                          </a:solidFill>
                          <a:latin typeface="+mn-lt"/>
                          <a:ea typeface="+mn-ea"/>
                          <a:cs typeface="B Nazanin" pitchFamily="2" charset="-78"/>
                        </a:rPr>
                        <a:t>واندیکاتور شیمیایی</a:t>
                      </a:r>
                      <a:endParaRPr kumimoji="0" lang="en-US" sz="1100" b="1" kern="1200" baseline="0" dirty="0">
                        <a:solidFill>
                          <a:schemeClr val="tx1"/>
                        </a:solidFill>
                        <a:latin typeface="+mn-lt"/>
                        <a:ea typeface="+mn-ea"/>
                        <a:cs typeface="B Nazanin" pitchFamily="2" charset="-78"/>
                      </a:endParaRPr>
                    </a:p>
                    <a:p>
                      <a:pPr algn="ctr" rtl="1">
                        <a:lnSpc>
                          <a:spcPct val="115000"/>
                        </a:lnSpc>
                        <a:spcAft>
                          <a:spcPts val="0"/>
                        </a:spcAft>
                      </a:pPr>
                      <a:r>
                        <a:rPr kumimoji="0" lang="ar-SA" sz="1100" b="1" kern="1200" baseline="0" dirty="0">
                          <a:solidFill>
                            <a:schemeClr val="tx1"/>
                          </a:solidFill>
                          <a:latin typeface="+mn-lt"/>
                          <a:ea typeface="+mn-ea"/>
                          <a:cs typeface="B Nazanin" pitchFamily="2" charset="-78"/>
                        </a:rPr>
                        <a:t>پایش نفوذ بخار</a:t>
                      </a:r>
                      <a:endParaRPr kumimoji="0" lang="en-US" sz="1100" b="1" kern="1200" baseline="0" dirty="0">
                        <a:solidFill>
                          <a:schemeClr val="tx1"/>
                        </a:solidFill>
                        <a:latin typeface="+mn-lt"/>
                        <a:ea typeface="+mn-ea"/>
                        <a:cs typeface="B Nazanin" pitchFamily="2" charset="-78"/>
                      </a:endParaRPr>
                    </a:p>
                    <a:p>
                      <a:pPr algn="ctr" rtl="1">
                        <a:lnSpc>
                          <a:spcPct val="115000"/>
                        </a:lnSpc>
                        <a:spcAft>
                          <a:spcPts val="0"/>
                        </a:spcAft>
                      </a:pPr>
                      <a:r>
                        <a:rPr kumimoji="0" lang="en-US" sz="1100" b="1" kern="1200" baseline="0" dirty="0">
                          <a:solidFill>
                            <a:schemeClr val="tx1"/>
                          </a:solidFill>
                          <a:latin typeface="+mn-lt"/>
                          <a:ea typeface="+mn-ea"/>
                          <a:cs typeface="B Nazanin" pitchFamily="2" charset="-78"/>
                        </a:rPr>
                        <a:t>(BMS)</a:t>
                      </a:r>
                    </a:p>
                    <a:p>
                      <a:pPr algn="ctr" rtl="1">
                        <a:lnSpc>
                          <a:spcPct val="115000"/>
                        </a:lnSpc>
                        <a:spcAft>
                          <a:spcPts val="0"/>
                        </a:spcAft>
                      </a:pPr>
                      <a:r>
                        <a:rPr kumimoji="0" lang="ar-SA" sz="1100" b="1" kern="1200" baseline="0" dirty="0">
                          <a:solidFill>
                            <a:schemeClr val="tx1"/>
                          </a:solidFill>
                          <a:latin typeface="+mn-lt"/>
                          <a:ea typeface="+mn-ea"/>
                          <a:cs typeface="B Nazanin" pitchFamily="2" charset="-78"/>
                        </a:rPr>
                        <a:t>(با رعايت</a:t>
                      </a:r>
                      <a:endParaRPr kumimoji="0" lang="en-US" sz="1100" b="1" kern="1200" baseline="0" dirty="0">
                        <a:solidFill>
                          <a:schemeClr val="tx1"/>
                        </a:solidFill>
                        <a:latin typeface="+mn-lt"/>
                        <a:ea typeface="+mn-ea"/>
                        <a:cs typeface="B Nazanin" pitchFamily="2" charset="-78"/>
                      </a:endParaRPr>
                    </a:p>
                    <a:p>
                      <a:pPr algn="ctr" rtl="1">
                        <a:lnSpc>
                          <a:spcPct val="115000"/>
                        </a:lnSpc>
                        <a:spcAft>
                          <a:spcPts val="0"/>
                        </a:spcAft>
                      </a:pPr>
                      <a:r>
                        <a:rPr kumimoji="0" lang="ar-SA" sz="1100" b="1" kern="1200" baseline="0" dirty="0">
                          <a:solidFill>
                            <a:schemeClr val="tx1"/>
                          </a:solidFill>
                          <a:latin typeface="+mn-lt"/>
                          <a:ea typeface="+mn-ea"/>
                          <a:cs typeface="B Nazanin" pitchFamily="2" charset="-78"/>
                        </a:rPr>
                        <a:t>برنامه استاندارد سترون</a:t>
                      </a:r>
                      <a:endParaRPr kumimoji="0" lang="en-US" sz="1100" b="1" kern="1200" baseline="0" dirty="0">
                        <a:solidFill>
                          <a:schemeClr val="tx1"/>
                        </a:solidFill>
                        <a:latin typeface="+mn-lt"/>
                        <a:ea typeface="+mn-ea"/>
                        <a:cs typeface="B Nazanin" pitchFamily="2" charset="-78"/>
                      </a:endParaRPr>
                    </a:p>
                    <a:p>
                      <a:pPr algn="ctr" rtl="1">
                        <a:lnSpc>
                          <a:spcPct val="115000"/>
                        </a:lnSpc>
                        <a:spcAft>
                          <a:spcPts val="0"/>
                        </a:spcAft>
                      </a:pPr>
                      <a:r>
                        <a:rPr kumimoji="0" lang="ar-SA" sz="1100" b="1" kern="1200" baseline="0" dirty="0">
                          <a:solidFill>
                            <a:schemeClr val="tx1"/>
                          </a:solidFill>
                          <a:latin typeface="+mn-lt"/>
                          <a:ea typeface="+mn-ea"/>
                          <a:cs typeface="B Nazanin" pitchFamily="2" charset="-78"/>
                        </a:rPr>
                        <a:t>سازي)</a:t>
                      </a:r>
                      <a:endParaRPr kumimoji="0" lang="en-US" sz="1100" b="1" kern="1200" baseline="0" dirty="0">
                        <a:solidFill>
                          <a:schemeClr val="tx1"/>
                        </a:solidFill>
                        <a:latin typeface="+mn-lt"/>
                        <a:ea typeface="+mn-ea"/>
                        <a:cs typeface="B Nazanin" pitchFamily="2" charset="-78"/>
                      </a:endParaRPr>
                    </a:p>
                  </a:txBody>
                  <a:tcPr marL="68580" marR="68580" marT="0" marB="0" anchor="ctr"/>
                </a:tc>
                <a:tc>
                  <a:txBody>
                    <a:bodyPr/>
                    <a:lstStyle/>
                    <a:p>
                      <a:pPr algn="ctr" rtl="1">
                        <a:lnSpc>
                          <a:spcPct val="115000"/>
                        </a:lnSpc>
                        <a:spcAft>
                          <a:spcPts val="0"/>
                        </a:spcAft>
                      </a:pPr>
                      <a:r>
                        <a:rPr kumimoji="0" lang="ar-SA" sz="1100" b="1" kern="1200" baseline="0" dirty="0">
                          <a:solidFill>
                            <a:schemeClr val="tx1"/>
                          </a:solidFill>
                          <a:latin typeface="+mn-lt"/>
                          <a:ea typeface="+mn-ea"/>
                          <a:cs typeface="B Nazanin" pitchFamily="2" charset="-78"/>
                        </a:rPr>
                        <a:t>ثبت شاخص</a:t>
                      </a:r>
                      <a:endParaRPr kumimoji="0" lang="en-US" sz="1100" b="1" kern="1200" baseline="0" dirty="0">
                        <a:solidFill>
                          <a:schemeClr val="tx1"/>
                        </a:solidFill>
                        <a:latin typeface="+mn-lt"/>
                        <a:ea typeface="+mn-ea"/>
                        <a:cs typeface="B Nazanin" pitchFamily="2" charset="-78"/>
                      </a:endParaRPr>
                    </a:p>
                    <a:p>
                      <a:pPr algn="ctr" rtl="1">
                        <a:lnSpc>
                          <a:spcPct val="115000"/>
                        </a:lnSpc>
                        <a:spcAft>
                          <a:spcPts val="0"/>
                        </a:spcAft>
                      </a:pPr>
                      <a:r>
                        <a:rPr kumimoji="0" lang="ar-SA" sz="1100" b="1" kern="1200" baseline="0" dirty="0">
                          <a:solidFill>
                            <a:schemeClr val="tx1"/>
                          </a:solidFill>
                          <a:latin typeface="+mn-lt"/>
                          <a:ea typeface="+mn-ea"/>
                          <a:cs typeface="B Nazanin" pitchFamily="2" charset="-78"/>
                        </a:rPr>
                        <a:t>هاي فیزیکی</a:t>
                      </a:r>
                      <a:endParaRPr kumimoji="0" lang="en-US" sz="1100" b="1" kern="1200" baseline="0" dirty="0">
                        <a:solidFill>
                          <a:schemeClr val="tx1"/>
                        </a:solidFill>
                        <a:latin typeface="+mn-lt"/>
                        <a:ea typeface="+mn-ea"/>
                        <a:cs typeface="B Nazanin" pitchFamily="2" charset="-78"/>
                      </a:endParaRPr>
                    </a:p>
                    <a:p>
                      <a:pPr algn="ctr" rtl="1">
                        <a:lnSpc>
                          <a:spcPct val="115000"/>
                        </a:lnSpc>
                        <a:spcAft>
                          <a:spcPts val="0"/>
                        </a:spcAft>
                      </a:pPr>
                      <a:r>
                        <a:rPr kumimoji="0" lang="ar-SA" sz="1100" b="1" kern="1200" baseline="0" dirty="0">
                          <a:solidFill>
                            <a:schemeClr val="tx1"/>
                          </a:solidFill>
                          <a:latin typeface="+mn-lt"/>
                          <a:ea typeface="+mn-ea"/>
                          <a:cs typeface="B Nazanin" pitchFamily="2" charset="-78"/>
                        </a:rPr>
                        <a:t>نشان داده</a:t>
                      </a:r>
                      <a:endParaRPr kumimoji="0" lang="en-US" sz="1100" b="1" kern="1200" baseline="0" dirty="0">
                        <a:solidFill>
                          <a:schemeClr val="tx1"/>
                        </a:solidFill>
                        <a:latin typeface="+mn-lt"/>
                        <a:ea typeface="+mn-ea"/>
                        <a:cs typeface="B Nazanin" pitchFamily="2" charset="-78"/>
                      </a:endParaRPr>
                    </a:p>
                    <a:p>
                      <a:pPr algn="ctr" rtl="1">
                        <a:lnSpc>
                          <a:spcPct val="115000"/>
                        </a:lnSpc>
                        <a:spcAft>
                          <a:spcPts val="0"/>
                        </a:spcAft>
                      </a:pPr>
                      <a:r>
                        <a:rPr kumimoji="0" lang="ar-SA" sz="1100" b="1" kern="1200" baseline="0" dirty="0">
                          <a:solidFill>
                            <a:schemeClr val="tx1"/>
                          </a:solidFill>
                          <a:latin typeface="+mn-lt"/>
                          <a:ea typeface="+mn-ea"/>
                          <a:cs typeface="B Nazanin" pitchFamily="2" charset="-78"/>
                        </a:rPr>
                        <a:t>شده توسط</a:t>
                      </a:r>
                      <a:endParaRPr kumimoji="0" lang="en-US" sz="1100" b="1" kern="1200" baseline="0" dirty="0">
                        <a:solidFill>
                          <a:schemeClr val="tx1"/>
                        </a:solidFill>
                        <a:latin typeface="+mn-lt"/>
                        <a:ea typeface="+mn-ea"/>
                        <a:cs typeface="B Nazanin" pitchFamily="2" charset="-78"/>
                      </a:endParaRPr>
                    </a:p>
                    <a:p>
                      <a:pPr algn="ctr" rtl="1">
                        <a:lnSpc>
                          <a:spcPct val="115000"/>
                        </a:lnSpc>
                        <a:spcAft>
                          <a:spcPts val="0"/>
                        </a:spcAft>
                      </a:pPr>
                      <a:r>
                        <a:rPr kumimoji="0" lang="ar-SA" sz="1100" b="1" kern="1200" baseline="0" dirty="0">
                          <a:solidFill>
                            <a:schemeClr val="tx1"/>
                          </a:solidFill>
                          <a:latin typeface="+mn-lt"/>
                          <a:ea typeface="+mn-ea"/>
                          <a:cs typeface="B Nazanin" pitchFamily="2" charset="-78"/>
                        </a:rPr>
                        <a:t>درجه ها و</a:t>
                      </a:r>
                      <a:endParaRPr kumimoji="0" lang="en-US" sz="1100" b="1" kern="1200" baseline="0" dirty="0">
                        <a:solidFill>
                          <a:schemeClr val="tx1"/>
                        </a:solidFill>
                        <a:latin typeface="+mn-lt"/>
                        <a:ea typeface="+mn-ea"/>
                        <a:cs typeface="B Nazanin" pitchFamily="2" charset="-78"/>
                      </a:endParaRPr>
                    </a:p>
                    <a:p>
                      <a:pPr algn="ctr" rtl="1">
                        <a:lnSpc>
                          <a:spcPct val="115000"/>
                        </a:lnSpc>
                        <a:spcAft>
                          <a:spcPts val="0"/>
                        </a:spcAft>
                      </a:pPr>
                      <a:r>
                        <a:rPr kumimoji="0" lang="ar-SA" sz="1100" b="1" kern="1200" baseline="0" dirty="0">
                          <a:solidFill>
                            <a:schemeClr val="tx1"/>
                          </a:solidFill>
                          <a:latin typeface="+mn-lt"/>
                          <a:ea typeface="+mn-ea"/>
                          <a:cs typeface="B Nazanin" pitchFamily="2" charset="-78"/>
                        </a:rPr>
                        <a:t>ثبات ها</a:t>
                      </a:r>
                      <a:endParaRPr kumimoji="0" lang="en-US" sz="1100" b="1" kern="1200" baseline="0" dirty="0">
                        <a:solidFill>
                          <a:schemeClr val="tx1"/>
                        </a:solidFill>
                        <a:latin typeface="+mn-lt"/>
                        <a:ea typeface="+mn-ea"/>
                        <a:cs typeface="B Nazanin" pitchFamily="2" charset="-78"/>
                      </a:endParaRPr>
                    </a:p>
                  </a:txBody>
                  <a:tcPr marL="68580" marR="68580" marT="0" marB="0" anchor="ctr"/>
                </a:tc>
                <a:tc>
                  <a:txBody>
                    <a:bodyPr/>
                    <a:lstStyle/>
                    <a:p>
                      <a:pPr algn="ctr" rtl="1">
                        <a:lnSpc>
                          <a:spcPct val="115000"/>
                        </a:lnSpc>
                        <a:spcAft>
                          <a:spcPts val="0"/>
                        </a:spcAft>
                      </a:pPr>
                      <a:r>
                        <a:rPr kumimoji="0" lang="ar-SA" sz="1100" b="1" kern="1200" baseline="0" dirty="0">
                          <a:solidFill>
                            <a:schemeClr val="tx1"/>
                          </a:solidFill>
                          <a:latin typeface="+mn-lt"/>
                          <a:ea typeface="+mn-ea"/>
                          <a:cs typeface="B Nazanin" pitchFamily="2" charset="-78"/>
                        </a:rPr>
                        <a:t>ویال اندیکاتور بیولوژیک</a:t>
                      </a:r>
                      <a:endParaRPr kumimoji="0" lang="en-US" sz="1100" b="1" kern="1200" baseline="0" dirty="0">
                        <a:solidFill>
                          <a:schemeClr val="tx1"/>
                        </a:solidFill>
                        <a:latin typeface="+mn-lt"/>
                        <a:ea typeface="+mn-ea"/>
                        <a:cs typeface="B Nazanin" pitchFamily="2" charset="-78"/>
                      </a:endParaRPr>
                    </a:p>
                    <a:p>
                      <a:pPr algn="ctr" rtl="1">
                        <a:lnSpc>
                          <a:spcPct val="115000"/>
                        </a:lnSpc>
                        <a:spcAft>
                          <a:spcPts val="0"/>
                        </a:spcAft>
                      </a:pPr>
                      <a:r>
                        <a:rPr kumimoji="0" lang="en-US" sz="1100" b="1" kern="1200" baseline="0" dirty="0" err="1">
                          <a:solidFill>
                            <a:schemeClr val="tx1"/>
                          </a:solidFill>
                          <a:latin typeface="+mn-lt"/>
                          <a:ea typeface="+mn-ea"/>
                          <a:cs typeface="B Nazanin" pitchFamily="2" charset="-78"/>
                        </a:rPr>
                        <a:t>Geobacillus</a:t>
                      </a:r>
                      <a:endParaRPr kumimoji="0" lang="en-US" sz="1100" b="1" kern="1200" baseline="0" dirty="0">
                        <a:solidFill>
                          <a:schemeClr val="tx1"/>
                        </a:solidFill>
                        <a:latin typeface="+mn-lt"/>
                        <a:ea typeface="+mn-ea"/>
                        <a:cs typeface="B Nazanin" pitchFamily="2" charset="-78"/>
                      </a:endParaRPr>
                    </a:p>
                    <a:p>
                      <a:pPr algn="ctr" rtl="1">
                        <a:lnSpc>
                          <a:spcPct val="115000"/>
                        </a:lnSpc>
                        <a:spcAft>
                          <a:spcPts val="0"/>
                        </a:spcAft>
                      </a:pPr>
                      <a:r>
                        <a:rPr kumimoji="0" lang="en-US" sz="1100" b="1" kern="1200" baseline="0" dirty="0" err="1">
                          <a:solidFill>
                            <a:schemeClr val="tx1"/>
                          </a:solidFill>
                          <a:latin typeface="+mn-lt"/>
                          <a:ea typeface="+mn-ea"/>
                          <a:cs typeface="B Nazanin" pitchFamily="2" charset="-78"/>
                        </a:rPr>
                        <a:t>stearothermophilus</a:t>
                      </a:r>
                      <a:endParaRPr kumimoji="0" lang="en-US" sz="1100" b="1" kern="1200" baseline="0" dirty="0">
                        <a:solidFill>
                          <a:schemeClr val="tx1"/>
                        </a:solidFill>
                        <a:latin typeface="+mn-lt"/>
                        <a:ea typeface="+mn-ea"/>
                        <a:cs typeface="B Nazanin" pitchFamily="2" charset="-78"/>
                      </a:endParaRPr>
                    </a:p>
                    <a:p>
                      <a:pPr algn="ctr" rtl="1">
                        <a:lnSpc>
                          <a:spcPct val="115000"/>
                        </a:lnSpc>
                        <a:spcAft>
                          <a:spcPts val="0"/>
                        </a:spcAft>
                      </a:pPr>
                      <a:r>
                        <a:rPr kumimoji="0" lang="ar-SA" sz="1100" b="1" kern="1200" baseline="0" dirty="0">
                          <a:solidFill>
                            <a:srgbClr val="FF0000"/>
                          </a:solidFill>
                          <a:latin typeface="+mn-lt"/>
                          <a:ea typeface="+mn-ea"/>
                          <a:cs typeface="B Nazanin" pitchFamily="2" charset="-78"/>
                        </a:rPr>
                        <a:t>(به طور هفتگی)</a:t>
                      </a:r>
                      <a:endParaRPr kumimoji="0" lang="en-US" sz="1100" b="1" kern="1200" baseline="0" dirty="0">
                        <a:solidFill>
                          <a:srgbClr val="FF0000"/>
                        </a:solidFill>
                        <a:latin typeface="+mn-lt"/>
                        <a:ea typeface="+mn-ea"/>
                        <a:cs typeface="B Nazanin" pitchFamily="2" charset="-78"/>
                      </a:endParaRPr>
                    </a:p>
                  </a:txBody>
                  <a:tcPr marL="68580" marR="68580" marT="0" marB="0" anchor="ctr"/>
                </a:tc>
                <a:tc>
                  <a:txBody>
                    <a:bodyPr/>
                    <a:lstStyle/>
                    <a:p>
                      <a:pPr algn="ctr" rtl="1">
                        <a:lnSpc>
                          <a:spcPct val="115000"/>
                        </a:lnSpc>
                        <a:spcAft>
                          <a:spcPts val="0"/>
                        </a:spcAft>
                      </a:pPr>
                      <a:r>
                        <a:rPr kumimoji="0" lang="ar-SA" sz="1100" b="1" kern="1200" baseline="0" dirty="0">
                          <a:solidFill>
                            <a:schemeClr val="tx1"/>
                          </a:solidFill>
                          <a:latin typeface="+mn-lt"/>
                          <a:ea typeface="+mn-ea"/>
                          <a:cs typeface="B Nazanin" pitchFamily="2" charset="-78"/>
                        </a:rPr>
                        <a:t>آزمون</a:t>
                      </a:r>
                      <a:endParaRPr kumimoji="0" lang="en-US" sz="1100" b="1" kern="1200" baseline="0" dirty="0">
                        <a:solidFill>
                          <a:schemeClr val="tx1"/>
                        </a:solidFill>
                        <a:latin typeface="+mn-lt"/>
                        <a:ea typeface="+mn-ea"/>
                        <a:cs typeface="B Nazanin" pitchFamily="2" charset="-78"/>
                      </a:endParaRPr>
                    </a:p>
                    <a:p>
                      <a:pPr algn="ctr" rtl="1">
                        <a:lnSpc>
                          <a:spcPct val="115000"/>
                        </a:lnSpc>
                        <a:spcAft>
                          <a:spcPts val="0"/>
                        </a:spcAft>
                      </a:pPr>
                      <a:r>
                        <a:rPr kumimoji="0" lang="ar-SA" sz="1100" b="1" kern="1200" baseline="0" dirty="0">
                          <a:solidFill>
                            <a:schemeClr val="tx1"/>
                          </a:solidFill>
                          <a:latin typeface="+mn-lt"/>
                          <a:ea typeface="+mn-ea"/>
                          <a:cs typeface="B Nazanin" pitchFamily="2" charset="-78"/>
                        </a:rPr>
                        <a:t>بوویدیک</a:t>
                      </a:r>
                      <a:endParaRPr kumimoji="0" lang="en-US" sz="1100" b="1" kern="1200" baseline="0" dirty="0">
                        <a:solidFill>
                          <a:schemeClr val="tx1"/>
                        </a:solidFill>
                        <a:latin typeface="+mn-lt"/>
                        <a:ea typeface="+mn-ea"/>
                        <a:cs typeface="B Nazanin" pitchFamily="2" charset="-78"/>
                      </a:endParaRPr>
                    </a:p>
                    <a:p>
                      <a:pPr algn="ctr" rtl="1">
                        <a:lnSpc>
                          <a:spcPct val="115000"/>
                        </a:lnSpc>
                        <a:spcAft>
                          <a:spcPts val="0"/>
                        </a:spcAft>
                      </a:pPr>
                      <a:r>
                        <a:rPr kumimoji="0" lang="ar-SA" sz="1100" b="1" kern="1200" baseline="0" dirty="0">
                          <a:solidFill>
                            <a:schemeClr val="tx1"/>
                          </a:solidFill>
                          <a:latin typeface="+mn-lt"/>
                          <a:ea typeface="+mn-ea"/>
                          <a:cs typeface="B Nazanin" pitchFamily="2" charset="-78"/>
                        </a:rPr>
                        <a:t>(به طور</a:t>
                      </a:r>
                      <a:endParaRPr kumimoji="0" lang="en-US" sz="1100" b="1" kern="1200" baseline="0" dirty="0">
                        <a:solidFill>
                          <a:schemeClr val="tx1"/>
                        </a:solidFill>
                        <a:latin typeface="+mn-lt"/>
                        <a:ea typeface="+mn-ea"/>
                        <a:cs typeface="B Nazanin" pitchFamily="2" charset="-78"/>
                      </a:endParaRPr>
                    </a:p>
                    <a:p>
                      <a:pPr algn="ctr" rtl="1">
                        <a:lnSpc>
                          <a:spcPct val="115000"/>
                        </a:lnSpc>
                        <a:spcAft>
                          <a:spcPts val="0"/>
                        </a:spcAft>
                      </a:pPr>
                      <a:r>
                        <a:rPr kumimoji="0" lang="ar-SA" sz="1100" b="1" kern="1200" baseline="0" dirty="0">
                          <a:solidFill>
                            <a:srgbClr val="FF0000"/>
                          </a:solidFill>
                          <a:latin typeface="+mn-lt"/>
                          <a:ea typeface="+mn-ea"/>
                          <a:cs typeface="B Nazanin" pitchFamily="2" charset="-78"/>
                        </a:rPr>
                        <a:t>روزانه</a:t>
                      </a:r>
                      <a:r>
                        <a:rPr kumimoji="0" lang="ar-SA" sz="1100" b="1" kern="1200" baseline="0" dirty="0">
                          <a:solidFill>
                            <a:schemeClr val="tx1"/>
                          </a:solidFill>
                          <a:latin typeface="+mn-lt"/>
                          <a:ea typeface="+mn-ea"/>
                          <a:cs typeface="B Nazanin" pitchFamily="2" charset="-78"/>
                        </a:rPr>
                        <a:t> بعد از</a:t>
                      </a:r>
                      <a:endParaRPr kumimoji="0" lang="en-US" sz="1100" b="1" kern="1200" baseline="0" dirty="0">
                        <a:solidFill>
                          <a:schemeClr val="tx1"/>
                        </a:solidFill>
                        <a:latin typeface="+mn-lt"/>
                        <a:ea typeface="+mn-ea"/>
                        <a:cs typeface="B Nazanin" pitchFamily="2" charset="-78"/>
                      </a:endParaRPr>
                    </a:p>
                    <a:p>
                      <a:pPr algn="ctr" rtl="1">
                        <a:lnSpc>
                          <a:spcPct val="115000"/>
                        </a:lnSpc>
                        <a:spcAft>
                          <a:spcPts val="0"/>
                        </a:spcAft>
                      </a:pPr>
                      <a:r>
                        <a:rPr kumimoji="0" lang="ar-SA" sz="1100" b="1" kern="1200" baseline="0" dirty="0">
                          <a:solidFill>
                            <a:schemeClr val="tx1"/>
                          </a:solidFill>
                          <a:latin typeface="+mn-lt"/>
                          <a:ea typeface="+mn-ea"/>
                          <a:cs typeface="B Nazanin" pitchFamily="2" charset="-78"/>
                        </a:rPr>
                        <a:t>شروع کار</a:t>
                      </a:r>
                      <a:endParaRPr kumimoji="0" lang="en-US" sz="1100" b="1" kern="1200" baseline="0" dirty="0">
                        <a:solidFill>
                          <a:schemeClr val="tx1"/>
                        </a:solidFill>
                        <a:latin typeface="+mn-lt"/>
                        <a:ea typeface="+mn-ea"/>
                        <a:cs typeface="B Nazanin" pitchFamily="2" charset="-78"/>
                      </a:endParaRPr>
                    </a:p>
                    <a:p>
                      <a:pPr algn="ctr" rtl="1">
                        <a:lnSpc>
                          <a:spcPct val="115000"/>
                        </a:lnSpc>
                        <a:spcAft>
                          <a:spcPts val="0"/>
                        </a:spcAft>
                      </a:pPr>
                      <a:r>
                        <a:rPr kumimoji="0" lang="ar-SA" sz="1100" b="1" kern="1200" baseline="0" dirty="0">
                          <a:solidFill>
                            <a:schemeClr val="tx1"/>
                          </a:solidFill>
                          <a:latin typeface="+mn-lt"/>
                          <a:ea typeface="+mn-ea"/>
                          <a:cs typeface="B Nazanin" pitchFamily="2" charset="-78"/>
                        </a:rPr>
                        <a:t>دستگاه)</a:t>
                      </a:r>
                      <a:endParaRPr kumimoji="0" lang="en-US" sz="1100" b="1" kern="1200" baseline="0" dirty="0">
                        <a:solidFill>
                          <a:schemeClr val="tx1"/>
                        </a:solidFill>
                        <a:latin typeface="+mn-lt"/>
                        <a:ea typeface="+mn-ea"/>
                        <a:cs typeface="B Nazanin" pitchFamily="2" charset="-78"/>
                      </a:endParaRPr>
                    </a:p>
                  </a:txBody>
                  <a:tcPr marL="68580" marR="68580" marT="0" marB="0" anchor="ctr"/>
                </a:tc>
                <a:tc>
                  <a:txBody>
                    <a:bodyPr/>
                    <a:lstStyle/>
                    <a:p>
                      <a:pPr algn="ctr" rtl="1">
                        <a:lnSpc>
                          <a:spcPct val="115000"/>
                        </a:lnSpc>
                        <a:spcAft>
                          <a:spcPts val="0"/>
                        </a:spcAft>
                      </a:pPr>
                      <a:r>
                        <a:rPr kumimoji="0" lang="ar-SA" sz="1100" b="1" kern="1200" baseline="0" dirty="0">
                          <a:solidFill>
                            <a:schemeClr val="tx1"/>
                          </a:solidFill>
                          <a:latin typeface="+mn-lt"/>
                          <a:ea typeface="+mn-ea"/>
                          <a:cs typeface="B Nazanin" pitchFamily="2" charset="-78"/>
                        </a:rPr>
                        <a:t>اندیکاتورهاي</a:t>
                      </a:r>
                      <a:endParaRPr kumimoji="0" lang="en-US" sz="1100" b="1" kern="1200" baseline="0" dirty="0">
                        <a:solidFill>
                          <a:schemeClr val="tx1"/>
                        </a:solidFill>
                        <a:latin typeface="+mn-lt"/>
                        <a:ea typeface="+mn-ea"/>
                        <a:cs typeface="B Nazanin" pitchFamily="2" charset="-78"/>
                      </a:endParaRPr>
                    </a:p>
                    <a:p>
                      <a:pPr algn="ctr" rtl="1">
                        <a:lnSpc>
                          <a:spcPct val="115000"/>
                        </a:lnSpc>
                        <a:spcAft>
                          <a:spcPts val="0"/>
                        </a:spcAft>
                      </a:pPr>
                      <a:r>
                        <a:rPr kumimoji="0" lang="ar-SA" sz="1100" b="1" kern="1200" baseline="0" dirty="0">
                          <a:solidFill>
                            <a:schemeClr val="tx1"/>
                          </a:solidFill>
                          <a:latin typeface="+mn-lt"/>
                          <a:ea typeface="+mn-ea"/>
                          <a:cs typeface="B Nazanin" pitchFamily="2" charset="-78"/>
                        </a:rPr>
                        <a:t>شیمیایی پایش</a:t>
                      </a:r>
                      <a:endParaRPr kumimoji="0" lang="en-US" sz="1100" b="1" kern="1200" baseline="0" dirty="0">
                        <a:solidFill>
                          <a:schemeClr val="tx1"/>
                        </a:solidFill>
                        <a:latin typeface="+mn-lt"/>
                        <a:ea typeface="+mn-ea"/>
                        <a:cs typeface="B Nazanin" pitchFamily="2" charset="-78"/>
                      </a:endParaRPr>
                    </a:p>
                    <a:p>
                      <a:pPr algn="ctr" rtl="1">
                        <a:lnSpc>
                          <a:spcPct val="115000"/>
                        </a:lnSpc>
                        <a:spcAft>
                          <a:spcPts val="0"/>
                        </a:spcAft>
                      </a:pPr>
                      <a:r>
                        <a:rPr kumimoji="0" lang="ar-SA" sz="1100" b="1" kern="1200" baseline="0" dirty="0">
                          <a:solidFill>
                            <a:schemeClr val="tx1"/>
                          </a:solidFill>
                          <a:latin typeface="+mn-lt"/>
                          <a:ea typeface="+mn-ea"/>
                          <a:cs typeface="B Nazanin" pitchFamily="2" charset="-78"/>
                        </a:rPr>
                        <a:t>نفوذ بخار</a:t>
                      </a:r>
                      <a:endParaRPr kumimoji="0" lang="en-US" sz="1100" b="1" kern="1200" baseline="0" dirty="0">
                        <a:solidFill>
                          <a:schemeClr val="tx1"/>
                        </a:solidFill>
                        <a:latin typeface="+mn-lt"/>
                        <a:ea typeface="+mn-ea"/>
                        <a:cs typeface="B Nazanin" pitchFamily="2" charset="-78"/>
                      </a:endParaRPr>
                    </a:p>
                    <a:p>
                      <a:pPr algn="ctr" rtl="1">
                        <a:lnSpc>
                          <a:spcPct val="115000"/>
                        </a:lnSpc>
                        <a:spcAft>
                          <a:spcPts val="0"/>
                        </a:spcAft>
                      </a:pPr>
                      <a:r>
                        <a:rPr kumimoji="0" lang="en-US" sz="1100" b="1" kern="1200" baseline="0" dirty="0">
                          <a:solidFill>
                            <a:schemeClr val="tx1"/>
                          </a:solidFill>
                          <a:latin typeface="+mn-lt"/>
                          <a:ea typeface="+mn-ea"/>
                          <a:cs typeface="B Nazanin" pitchFamily="2" charset="-78"/>
                        </a:rPr>
                        <a:t>(BMS)</a:t>
                      </a:r>
                      <a:r>
                        <a:rPr kumimoji="0" lang="ar-SA" sz="1100" b="1" kern="1200" baseline="0" dirty="0">
                          <a:solidFill>
                            <a:schemeClr val="tx1"/>
                          </a:solidFill>
                          <a:latin typeface="+mn-lt"/>
                          <a:ea typeface="+mn-ea"/>
                          <a:cs typeface="B Nazanin" pitchFamily="2" charset="-78"/>
                        </a:rPr>
                        <a:t>و</a:t>
                      </a:r>
                      <a:endParaRPr kumimoji="0" lang="en-US" sz="1100" b="1" kern="1200" baseline="0" dirty="0">
                        <a:solidFill>
                          <a:schemeClr val="tx1"/>
                        </a:solidFill>
                        <a:latin typeface="+mn-lt"/>
                        <a:ea typeface="+mn-ea"/>
                        <a:cs typeface="B Nazanin" pitchFamily="2" charset="-78"/>
                      </a:endParaRPr>
                    </a:p>
                    <a:p>
                      <a:pPr algn="ctr" rtl="1">
                        <a:lnSpc>
                          <a:spcPct val="115000"/>
                        </a:lnSpc>
                        <a:spcAft>
                          <a:spcPts val="0"/>
                        </a:spcAft>
                      </a:pPr>
                      <a:r>
                        <a:rPr kumimoji="0" lang="ar-SA" sz="1100" b="1" kern="1200" baseline="0" dirty="0">
                          <a:solidFill>
                            <a:schemeClr val="tx1"/>
                          </a:solidFill>
                          <a:latin typeface="+mn-lt"/>
                          <a:ea typeface="+mn-ea"/>
                          <a:cs typeface="B Nazanin" pitchFamily="2" charset="-78"/>
                        </a:rPr>
                        <a:t>داخل بسته بندي</a:t>
                      </a:r>
                      <a:endParaRPr kumimoji="0" lang="en-US" sz="1100" b="1" kern="1200" baseline="0" dirty="0">
                        <a:solidFill>
                          <a:schemeClr val="tx1"/>
                        </a:solidFill>
                        <a:latin typeface="+mn-lt"/>
                        <a:ea typeface="+mn-ea"/>
                        <a:cs typeface="B Nazanin" pitchFamily="2" charset="-78"/>
                      </a:endParaRPr>
                    </a:p>
                    <a:p>
                      <a:pPr algn="ctr" rtl="1">
                        <a:lnSpc>
                          <a:spcPct val="115000"/>
                        </a:lnSpc>
                        <a:spcAft>
                          <a:spcPts val="0"/>
                        </a:spcAft>
                      </a:pPr>
                      <a:r>
                        <a:rPr kumimoji="0" lang="en-US" sz="1100" b="1" kern="1200" baseline="0" dirty="0">
                          <a:solidFill>
                            <a:schemeClr val="tx1"/>
                          </a:solidFill>
                          <a:latin typeface="+mn-lt"/>
                          <a:ea typeface="+mn-ea"/>
                          <a:cs typeface="B Nazanin" pitchFamily="2" charset="-78"/>
                        </a:rPr>
                        <a:t>(TST)</a:t>
                      </a:r>
                    </a:p>
                  </a:txBody>
                  <a:tcPr marL="68580" marR="68580" marT="0" marB="0" anchor="ctr"/>
                </a:tc>
                <a:tc>
                  <a:txBody>
                    <a:bodyPr/>
                    <a:lstStyle/>
                    <a:p>
                      <a:pPr algn="ctr" rtl="1">
                        <a:lnSpc>
                          <a:spcPct val="115000"/>
                        </a:lnSpc>
                        <a:spcAft>
                          <a:spcPts val="0"/>
                        </a:spcAft>
                      </a:pPr>
                      <a:r>
                        <a:rPr kumimoji="0" lang="ar-SA" sz="1100" b="1" kern="1200" baseline="0" dirty="0">
                          <a:solidFill>
                            <a:schemeClr val="tx1"/>
                          </a:solidFill>
                          <a:latin typeface="+mn-lt"/>
                          <a:ea typeface="+mn-ea"/>
                          <a:cs typeface="B Nazanin" pitchFamily="2" charset="-78"/>
                        </a:rPr>
                        <a:t>ثبت شاخص</a:t>
                      </a:r>
                      <a:endParaRPr kumimoji="0" lang="en-US" sz="1100" b="1" kern="1200" baseline="0" dirty="0">
                        <a:solidFill>
                          <a:schemeClr val="tx1"/>
                        </a:solidFill>
                        <a:latin typeface="+mn-lt"/>
                        <a:ea typeface="+mn-ea"/>
                        <a:cs typeface="B Nazanin" pitchFamily="2" charset="-78"/>
                      </a:endParaRPr>
                    </a:p>
                    <a:p>
                      <a:pPr algn="ctr" rtl="1">
                        <a:lnSpc>
                          <a:spcPct val="115000"/>
                        </a:lnSpc>
                        <a:spcAft>
                          <a:spcPts val="0"/>
                        </a:spcAft>
                      </a:pPr>
                      <a:r>
                        <a:rPr kumimoji="0" lang="ar-SA" sz="1100" b="1" kern="1200" baseline="0" dirty="0">
                          <a:solidFill>
                            <a:schemeClr val="tx1"/>
                          </a:solidFill>
                          <a:latin typeface="+mn-lt"/>
                          <a:ea typeface="+mn-ea"/>
                          <a:cs typeface="B Nazanin" pitchFamily="2" charset="-78"/>
                        </a:rPr>
                        <a:t>هاي فیزیکی</a:t>
                      </a:r>
                      <a:endParaRPr kumimoji="0" lang="en-US" sz="1100" b="1" kern="1200" baseline="0" dirty="0">
                        <a:solidFill>
                          <a:schemeClr val="tx1"/>
                        </a:solidFill>
                        <a:latin typeface="+mn-lt"/>
                        <a:ea typeface="+mn-ea"/>
                        <a:cs typeface="B Nazanin" pitchFamily="2" charset="-78"/>
                      </a:endParaRPr>
                    </a:p>
                    <a:p>
                      <a:pPr algn="ctr" rtl="1">
                        <a:lnSpc>
                          <a:spcPct val="115000"/>
                        </a:lnSpc>
                        <a:spcAft>
                          <a:spcPts val="0"/>
                        </a:spcAft>
                      </a:pPr>
                      <a:r>
                        <a:rPr kumimoji="0" lang="ar-SA" sz="1100" b="1" kern="1200" baseline="0" dirty="0">
                          <a:solidFill>
                            <a:schemeClr val="tx1"/>
                          </a:solidFill>
                          <a:latin typeface="+mn-lt"/>
                          <a:ea typeface="+mn-ea"/>
                          <a:cs typeface="B Nazanin" pitchFamily="2" charset="-78"/>
                        </a:rPr>
                        <a:t>نشان داده</a:t>
                      </a:r>
                      <a:endParaRPr kumimoji="0" lang="en-US" sz="1100" b="1" kern="1200" baseline="0" dirty="0">
                        <a:solidFill>
                          <a:schemeClr val="tx1"/>
                        </a:solidFill>
                        <a:latin typeface="+mn-lt"/>
                        <a:ea typeface="+mn-ea"/>
                        <a:cs typeface="B Nazanin" pitchFamily="2" charset="-78"/>
                      </a:endParaRPr>
                    </a:p>
                    <a:p>
                      <a:pPr algn="ctr" rtl="1">
                        <a:lnSpc>
                          <a:spcPct val="115000"/>
                        </a:lnSpc>
                        <a:spcAft>
                          <a:spcPts val="0"/>
                        </a:spcAft>
                      </a:pPr>
                      <a:r>
                        <a:rPr kumimoji="0" lang="ar-SA" sz="1100" b="1" kern="1200" baseline="0" dirty="0">
                          <a:solidFill>
                            <a:schemeClr val="tx1"/>
                          </a:solidFill>
                          <a:latin typeface="+mn-lt"/>
                          <a:ea typeface="+mn-ea"/>
                          <a:cs typeface="B Nazanin" pitchFamily="2" charset="-78"/>
                        </a:rPr>
                        <a:t>شده توسط</a:t>
                      </a:r>
                      <a:endParaRPr kumimoji="0" lang="en-US" sz="1100" b="1" kern="1200" baseline="0" dirty="0">
                        <a:solidFill>
                          <a:schemeClr val="tx1"/>
                        </a:solidFill>
                        <a:latin typeface="+mn-lt"/>
                        <a:ea typeface="+mn-ea"/>
                        <a:cs typeface="B Nazanin" pitchFamily="2" charset="-78"/>
                      </a:endParaRPr>
                    </a:p>
                    <a:p>
                      <a:pPr algn="ctr" rtl="1">
                        <a:lnSpc>
                          <a:spcPct val="115000"/>
                        </a:lnSpc>
                        <a:spcAft>
                          <a:spcPts val="0"/>
                        </a:spcAft>
                      </a:pPr>
                      <a:r>
                        <a:rPr kumimoji="0" lang="ar-SA" sz="1100" b="1" kern="1200" baseline="0" dirty="0">
                          <a:solidFill>
                            <a:schemeClr val="tx1"/>
                          </a:solidFill>
                          <a:latin typeface="+mn-lt"/>
                          <a:ea typeface="+mn-ea"/>
                          <a:cs typeface="B Nazanin" pitchFamily="2" charset="-78"/>
                        </a:rPr>
                        <a:t>درجه ها و</a:t>
                      </a:r>
                      <a:endParaRPr kumimoji="0" lang="en-US" sz="1100" b="1" kern="1200" baseline="0" dirty="0">
                        <a:solidFill>
                          <a:schemeClr val="tx1"/>
                        </a:solidFill>
                        <a:latin typeface="+mn-lt"/>
                        <a:ea typeface="+mn-ea"/>
                        <a:cs typeface="B Nazanin" pitchFamily="2" charset="-78"/>
                      </a:endParaRPr>
                    </a:p>
                    <a:p>
                      <a:pPr algn="ctr" rtl="1">
                        <a:lnSpc>
                          <a:spcPct val="115000"/>
                        </a:lnSpc>
                        <a:spcAft>
                          <a:spcPts val="0"/>
                        </a:spcAft>
                      </a:pPr>
                      <a:r>
                        <a:rPr kumimoji="0" lang="ar-SA" sz="1100" b="1" kern="1200" baseline="0" dirty="0">
                          <a:solidFill>
                            <a:schemeClr val="tx1"/>
                          </a:solidFill>
                          <a:latin typeface="+mn-lt"/>
                          <a:ea typeface="+mn-ea"/>
                          <a:cs typeface="B Nazanin" pitchFamily="2" charset="-78"/>
                        </a:rPr>
                        <a:t>ثبات ها</a:t>
                      </a:r>
                      <a:endParaRPr kumimoji="0" lang="en-US" sz="1100" b="1" kern="1200" baseline="0" dirty="0">
                        <a:solidFill>
                          <a:schemeClr val="tx1"/>
                        </a:solidFill>
                        <a:latin typeface="+mn-lt"/>
                        <a:ea typeface="+mn-ea"/>
                        <a:cs typeface="B Nazanin" pitchFamily="2" charset="-78"/>
                      </a:endParaRPr>
                    </a:p>
                  </a:txBody>
                  <a:tcPr marL="68580" marR="68580" marT="0" marB="0" anchor="ctr"/>
                </a:tc>
                <a:tc>
                  <a:txBody>
                    <a:bodyPr/>
                    <a:lstStyle/>
                    <a:p>
                      <a:pPr marL="0" algn="ctr" rtl="1" eaLnBrk="1" latinLnBrk="0" hangingPunct="1">
                        <a:lnSpc>
                          <a:spcPct val="115000"/>
                        </a:lnSpc>
                        <a:spcAft>
                          <a:spcPts val="0"/>
                        </a:spcAft>
                      </a:pPr>
                      <a:r>
                        <a:rPr kumimoji="0" lang="ar-SA" sz="1100" b="1" kern="1200" baseline="0" dirty="0">
                          <a:solidFill>
                            <a:schemeClr val="tx1"/>
                          </a:solidFill>
                          <a:latin typeface="+mn-lt"/>
                          <a:ea typeface="+mn-ea"/>
                          <a:cs typeface="B Nazanin" pitchFamily="2" charset="-78"/>
                        </a:rPr>
                        <a:t>سیستم بخار</a:t>
                      </a:r>
                      <a:endParaRPr kumimoji="0" lang="en-US" sz="1100" b="1" kern="1200" baseline="0" dirty="0">
                        <a:solidFill>
                          <a:schemeClr val="tx1"/>
                        </a:solidFill>
                        <a:latin typeface="+mn-lt"/>
                        <a:ea typeface="+mn-ea"/>
                        <a:cs typeface="B Nazanin" pitchFamily="2" charset="-78"/>
                      </a:endParaRPr>
                    </a:p>
                    <a:p>
                      <a:pPr marL="0" algn="ctr" rtl="1" eaLnBrk="1" latinLnBrk="0" hangingPunct="1">
                        <a:lnSpc>
                          <a:spcPct val="115000"/>
                        </a:lnSpc>
                        <a:spcAft>
                          <a:spcPts val="0"/>
                        </a:spcAft>
                      </a:pPr>
                      <a:r>
                        <a:rPr kumimoji="0" lang="ar-SA" sz="1100" b="1" kern="1200" baseline="0" dirty="0">
                          <a:solidFill>
                            <a:schemeClr val="tx1"/>
                          </a:solidFill>
                          <a:latin typeface="+mn-lt"/>
                          <a:ea typeface="+mn-ea"/>
                          <a:cs typeface="B Nazanin" pitchFamily="2" charset="-78"/>
                        </a:rPr>
                        <a:t>(حرارت</a:t>
                      </a:r>
                      <a:endParaRPr kumimoji="0" lang="en-US" sz="1100" b="1" kern="1200" baseline="0" dirty="0">
                        <a:solidFill>
                          <a:schemeClr val="tx1"/>
                        </a:solidFill>
                        <a:latin typeface="+mn-lt"/>
                        <a:ea typeface="+mn-ea"/>
                        <a:cs typeface="B Nazanin" pitchFamily="2" charset="-78"/>
                      </a:endParaRPr>
                    </a:p>
                    <a:p>
                      <a:pPr marL="0" algn="ctr" rtl="1" eaLnBrk="1" latinLnBrk="0" hangingPunct="1">
                        <a:lnSpc>
                          <a:spcPct val="115000"/>
                        </a:lnSpc>
                        <a:spcAft>
                          <a:spcPts val="0"/>
                        </a:spcAft>
                      </a:pPr>
                      <a:r>
                        <a:rPr kumimoji="0" lang="ar-SA" sz="1100" b="1" kern="1200" baseline="0" dirty="0">
                          <a:solidFill>
                            <a:schemeClr val="tx1"/>
                          </a:solidFill>
                          <a:latin typeface="+mn-lt"/>
                          <a:ea typeface="+mn-ea"/>
                          <a:cs typeface="B Nazanin" pitchFamily="2" charset="-78"/>
                        </a:rPr>
                        <a:t>مرطوب)</a:t>
                      </a:r>
                      <a:endParaRPr kumimoji="0" lang="en-US" sz="1100" b="1" kern="1200" baseline="0" dirty="0">
                        <a:solidFill>
                          <a:schemeClr val="tx1"/>
                        </a:solidFill>
                        <a:latin typeface="+mn-lt"/>
                        <a:ea typeface="+mn-ea"/>
                        <a:cs typeface="B Nazanin" pitchFamily="2" charset="-78"/>
                      </a:endParaRPr>
                    </a:p>
                  </a:txBody>
                  <a:tcPr marL="68580" marR="68580" marT="0" marB="0" anchor="ctr"/>
                </a:tc>
                <a:extLst>
                  <a:ext uri="{0D108BD9-81ED-4DB2-BD59-A6C34878D82A}">
                    <a16:rowId xmlns:a16="http://schemas.microsoft.com/office/drawing/2014/main" val="248413340"/>
                  </a:ext>
                </a:extLst>
              </a:tr>
              <a:tr h="1193706">
                <a:tc>
                  <a:txBody>
                    <a:bodyPr/>
                    <a:lstStyle/>
                    <a:p>
                      <a:pPr algn="ctr" rtl="1">
                        <a:lnSpc>
                          <a:spcPct val="115000"/>
                        </a:lnSpc>
                        <a:spcAft>
                          <a:spcPts val="0"/>
                        </a:spcAft>
                      </a:pPr>
                      <a:r>
                        <a:rPr kumimoji="0" lang="ar-SA" sz="1100" b="1" kern="1200" baseline="0">
                          <a:solidFill>
                            <a:schemeClr val="tx1"/>
                          </a:solidFill>
                          <a:latin typeface="+mn-lt"/>
                          <a:ea typeface="+mn-ea"/>
                          <a:cs typeface="B Nazanin" pitchFamily="2" charset="-78"/>
                        </a:rPr>
                        <a:t>آمپول یا ویال اندیکاتور</a:t>
                      </a:r>
                      <a:endParaRPr kumimoji="0" lang="en-US" sz="1100" b="1" kern="1200" baseline="0">
                        <a:solidFill>
                          <a:schemeClr val="tx1"/>
                        </a:solidFill>
                        <a:latin typeface="+mn-lt"/>
                        <a:ea typeface="+mn-ea"/>
                        <a:cs typeface="B Nazanin" pitchFamily="2" charset="-78"/>
                      </a:endParaRPr>
                    </a:p>
                    <a:p>
                      <a:pPr algn="ctr" rtl="1">
                        <a:lnSpc>
                          <a:spcPct val="115000"/>
                        </a:lnSpc>
                        <a:spcAft>
                          <a:spcPts val="0"/>
                        </a:spcAft>
                      </a:pPr>
                      <a:r>
                        <a:rPr kumimoji="0" lang="ar-SA" sz="1100" b="1" kern="1200" baseline="0">
                          <a:solidFill>
                            <a:schemeClr val="tx1"/>
                          </a:solidFill>
                          <a:latin typeface="+mn-lt"/>
                          <a:ea typeface="+mn-ea"/>
                          <a:cs typeface="B Nazanin" pitchFamily="2" charset="-78"/>
                        </a:rPr>
                        <a:t>بیولوژیک</a:t>
                      </a:r>
                      <a:endParaRPr kumimoji="0" lang="en-US" sz="1100" b="1" kern="1200" baseline="0">
                        <a:solidFill>
                          <a:schemeClr val="tx1"/>
                        </a:solidFill>
                        <a:latin typeface="+mn-lt"/>
                        <a:ea typeface="+mn-ea"/>
                        <a:cs typeface="B Nazanin" pitchFamily="2" charset="-78"/>
                      </a:endParaRPr>
                    </a:p>
                    <a:p>
                      <a:pPr algn="ctr" rtl="1">
                        <a:lnSpc>
                          <a:spcPct val="115000"/>
                        </a:lnSpc>
                        <a:spcAft>
                          <a:spcPts val="0"/>
                        </a:spcAft>
                      </a:pPr>
                      <a:r>
                        <a:rPr kumimoji="0" lang="en-US" sz="1100" b="1" kern="1200" baseline="0">
                          <a:solidFill>
                            <a:schemeClr val="tx1"/>
                          </a:solidFill>
                          <a:latin typeface="+mn-lt"/>
                          <a:ea typeface="+mn-ea"/>
                          <a:cs typeface="B Nazanin" pitchFamily="2" charset="-78"/>
                        </a:rPr>
                        <a:t>Geobacillus</a:t>
                      </a:r>
                    </a:p>
                    <a:p>
                      <a:pPr algn="ctr" rtl="1">
                        <a:lnSpc>
                          <a:spcPct val="115000"/>
                        </a:lnSpc>
                        <a:spcAft>
                          <a:spcPts val="0"/>
                        </a:spcAft>
                      </a:pPr>
                      <a:r>
                        <a:rPr kumimoji="0" lang="en-US" sz="1100" b="1" kern="1200" baseline="0">
                          <a:solidFill>
                            <a:schemeClr val="tx1"/>
                          </a:solidFill>
                          <a:latin typeface="+mn-lt"/>
                          <a:ea typeface="+mn-ea"/>
                          <a:cs typeface="B Nazanin" pitchFamily="2" charset="-78"/>
                        </a:rPr>
                        <a:t>stearothermophilus</a:t>
                      </a:r>
                    </a:p>
                  </a:txBody>
                  <a:tcPr marL="68580" marR="68580" marT="0" marB="0" anchor="ctr"/>
                </a:tc>
                <a:tc>
                  <a:txBody>
                    <a:bodyPr/>
                    <a:lstStyle/>
                    <a:p>
                      <a:pPr algn="ctr" rtl="1">
                        <a:lnSpc>
                          <a:spcPct val="115000"/>
                        </a:lnSpc>
                        <a:spcAft>
                          <a:spcPts val="0"/>
                        </a:spcAft>
                      </a:pPr>
                      <a:r>
                        <a:rPr kumimoji="0" lang="ar-SA" sz="1100" b="1" kern="1200" baseline="0" dirty="0">
                          <a:solidFill>
                            <a:schemeClr val="tx1"/>
                          </a:solidFill>
                          <a:latin typeface="+mn-lt"/>
                          <a:ea typeface="+mn-ea"/>
                          <a:cs typeface="B Nazanin" pitchFamily="2" charset="-78"/>
                        </a:rPr>
                        <a:t>-</a:t>
                      </a:r>
                      <a:endParaRPr kumimoji="0" lang="en-US" sz="1100" b="1" kern="1200" baseline="0" dirty="0">
                        <a:solidFill>
                          <a:schemeClr val="tx1"/>
                        </a:solidFill>
                        <a:latin typeface="+mn-lt"/>
                        <a:ea typeface="+mn-ea"/>
                        <a:cs typeface="B Nazanin" pitchFamily="2" charset="-78"/>
                      </a:endParaRPr>
                    </a:p>
                  </a:txBody>
                  <a:tcPr marL="68580" marR="68580" marT="0" marB="0" anchor="ctr"/>
                </a:tc>
                <a:tc>
                  <a:txBody>
                    <a:bodyPr/>
                    <a:lstStyle/>
                    <a:p>
                      <a:pPr algn="ctr" rtl="1">
                        <a:lnSpc>
                          <a:spcPct val="115000"/>
                        </a:lnSpc>
                        <a:spcAft>
                          <a:spcPts val="0"/>
                        </a:spcAft>
                      </a:pPr>
                      <a:r>
                        <a:rPr kumimoji="0" lang="ar-SA" sz="1100" b="1" kern="1200" baseline="0" dirty="0">
                          <a:solidFill>
                            <a:schemeClr val="tx1"/>
                          </a:solidFill>
                          <a:latin typeface="+mn-lt"/>
                          <a:ea typeface="+mn-ea"/>
                          <a:cs typeface="B Nazanin" pitchFamily="2" charset="-78"/>
                        </a:rPr>
                        <a:t>ثبت شاخص</a:t>
                      </a:r>
                      <a:endParaRPr kumimoji="0" lang="en-US" sz="1100" b="1" kern="1200" baseline="0" dirty="0">
                        <a:solidFill>
                          <a:schemeClr val="tx1"/>
                        </a:solidFill>
                        <a:latin typeface="+mn-lt"/>
                        <a:ea typeface="+mn-ea"/>
                        <a:cs typeface="B Nazanin" pitchFamily="2" charset="-78"/>
                      </a:endParaRPr>
                    </a:p>
                    <a:p>
                      <a:pPr algn="ctr" rtl="1">
                        <a:lnSpc>
                          <a:spcPct val="115000"/>
                        </a:lnSpc>
                        <a:spcAft>
                          <a:spcPts val="0"/>
                        </a:spcAft>
                      </a:pPr>
                      <a:r>
                        <a:rPr kumimoji="0" lang="ar-SA" sz="1100" b="1" kern="1200" baseline="0" dirty="0">
                          <a:solidFill>
                            <a:schemeClr val="tx1"/>
                          </a:solidFill>
                          <a:latin typeface="+mn-lt"/>
                          <a:ea typeface="+mn-ea"/>
                          <a:cs typeface="B Nazanin" pitchFamily="2" charset="-78"/>
                        </a:rPr>
                        <a:t>هاي فیزیکی</a:t>
                      </a:r>
                      <a:endParaRPr kumimoji="0" lang="en-US" sz="1100" b="1" kern="1200" baseline="0" dirty="0">
                        <a:solidFill>
                          <a:schemeClr val="tx1"/>
                        </a:solidFill>
                        <a:latin typeface="+mn-lt"/>
                        <a:ea typeface="+mn-ea"/>
                        <a:cs typeface="B Nazanin" pitchFamily="2" charset="-78"/>
                      </a:endParaRPr>
                    </a:p>
                    <a:p>
                      <a:pPr algn="ctr" rtl="1">
                        <a:lnSpc>
                          <a:spcPct val="115000"/>
                        </a:lnSpc>
                        <a:spcAft>
                          <a:spcPts val="0"/>
                        </a:spcAft>
                      </a:pPr>
                      <a:r>
                        <a:rPr kumimoji="0" lang="ar-SA" sz="1100" b="1" kern="1200" baseline="0" dirty="0">
                          <a:solidFill>
                            <a:schemeClr val="tx1"/>
                          </a:solidFill>
                          <a:latin typeface="+mn-lt"/>
                          <a:ea typeface="+mn-ea"/>
                          <a:cs typeface="B Nazanin" pitchFamily="2" charset="-78"/>
                        </a:rPr>
                        <a:t>نشان داده</a:t>
                      </a:r>
                      <a:endParaRPr kumimoji="0" lang="en-US" sz="1100" b="1" kern="1200" baseline="0" dirty="0">
                        <a:solidFill>
                          <a:schemeClr val="tx1"/>
                        </a:solidFill>
                        <a:latin typeface="+mn-lt"/>
                        <a:ea typeface="+mn-ea"/>
                        <a:cs typeface="B Nazanin" pitchFamily="2" charset="-78"/>
                      </a:endParaRPr>
                    </a:p>
                    <a:p>
                      <a:pPr algn="ctr" rtl="1">
                        <a:lnSpc>
                          <a:spcPct val="115000"/>
                        </a:lnSpc>
                        <a:spcAft>
                          <a:spcPts val="0"/>
                        </a:spcAft>
                      </a:pPr>
                      <a:r>
                        <a:rPr kumimoji="0" lang="ar-SA" sz="1100" b="1" kern="1200" baseline="0" dirty="0">
                          <a:solidFill>
                            <a:schemeClr val="tx1"/>
                          </a:solidFill>
                          <a:latin typeface="+mn-lt"/>
                          <a:ea typeface="+mn-ea"/>
                          <a:cs typeface="B Nazanin" pitchFamily="2" charset="-78"/>
                        </a:rPr>
                        <a:t>شده توسط</a:t>
                      </a:r>
                      <a:endParaRPr kumimoji="0" lang="en-US" sz="1100" b="1" kern="1200" baseline="0" dirty="0">
                        <a:solidFill>
                          <a:schemeClr val="tx1"/>
                        </a:solidFill>
                        <a:latin typeface="+mn-lt"/>
                        <a:ea typeface="+mn-ea"/>
                        <a:cs typeface="B Nazanin" pitchFamily="2" charset="-78"/>
                      </a:endParaRPr>
                    </a:p>
                    <a:p>
                      <a:pPr algn="ctr" rtl="1">
                        <a:lnSpc>
                          <a:spcPct val="115000"/>
                        </a:lnSpc>
                        <a:spcAft>
                          <a:spcPts val="0"/>
                        </a:spcAft>
                      </a:pPr>
                      <a:r>
                        <a:rPr kumimoji="0" lang="ar-SA" sz="1100" b="1" kern="1200" baseline="0" dirty="0">
                          <a:solidFill>
                            <a:schemeClr val="tx1"/>
                          </a:solidFill>
                          <a:latin typeface="+mn-lt"/>
                          <a:ea typeface="+mn-ea"/>
                          <a:cs typeface="B Nazanin" pitchFamily="2" charset="-78"/>
                        </a:rPr>
                        <a:t>درجه ها و</a:t>
                      </a:r>
                      <a:endParaRPr kumimoji="0" lang="en-US" sz="1100" b="1" kern="1200" baseline="0" dirty="0">
                        <a:solidFill>
                          <a:schemeClr val="tx1"/>
                        </a:solidFill>
                        <a:latin typeface="+mn-lt"/>
                        <a:ea typeface="+mn-ea"/>
                        <a:cs typeface="B Nazanin" pitchFamily="2" charset="-78"/>
                      </a:endParaRPr>
                    </a:p>
                    <a:p>
                      <a:pPr algn="ctr">
                        <a:lnSpc>
                          <a:spcPct val="115000"/>
                        </a:lnSpc>
                        <a:spcAft>
                          <a:spcPts val="0"/>
                        </a:spcAft>
                      </a:pPr>
                      <a:r>
                        <a:rPr kumimoji="0" lang="ar-SA" sz="1100" b="1" kern="1200" baseline="0" dirty="0">
                          <a:solidFill>
                            <a:schemeClr val="tx1"/>
                          </a:solidFill>
                          <a:latin typeface="+mn-lt"/>
                          <a:ea typeface="+mn-ea"/>
                          <a:cs typeface="B Nazanin" pitchFamily="2" charset="-78"/>
                        </a:rPr>
                        <a:t>ثبات ها</a:t>
                      </a:r>
                      <a:endParaRPr kumimoji="0" lang="en-US" sz="1100" b="1" kern="1200" baseline="0" dirty="0">
                        <a:solidFill>
                          <a:schemeClr val="tx1"/>
                        </a:solidFill>
                        <a:latin typeface="+mn-lt"/>
                        <a:ea typeface="+mn-ea"/>
                        <a:cs typeface="B Nazanin" pitchFamily="2" charset="-78"/>
                      </a:endParaRPr>
                    </a:p>
                  </a:txBody>
                  <a:tcPr marL="68580" marR="68580" marT="0" marB="0" anchor="ctr"/>
                </a:tc>
                <a:tc>
                  <a:txBody>
                    <a:bodyPr/>
                    <a:lstStyle/>
                    <a:p>
                      <a:pPr algn="ctr" rtl="1">
                        <a:lnSpc>
                          <a:spcPct val="115000"/>
                        </a:lnSpc>
                        <a:spcAft>
                          <a:spcPts val="0"/>
                        </a:spcAft>
                      </a:pPr>
                      <a:r>
                        <a:rPr kumimoji="0" lang="ar-SA" sz="1100" b="1" kern="1200" baseline="0" dirty="0">
                          <a:solidFill>
                            <a:schemeClr val="tx1"/>
                          </a:solidFill>
                          <a:latin typeface="+mn-lt"/>
                          <a:ea typeface="+mn-ea"/>
                          <a:cs typeface="B Nazanin" pitchFamily="2" charset="-78"/>
                        </a:rPr>
                        <a:t>آمپول یا ویال اندیکاتور</a:t>
                      </a:r>
                      <a:endParaRPr kumimoji="0" lang="en-US" sz="1100" b="1" kern="1200" baseline="0" dirty="0">
                        <a:solidFill>
                          <a:schemeClr val="tx1"/>
                        </a:solidFill>
                        <a:latin typeface="+mn-lt"/>
                        <a:ea typeface="+mn-ea"/>
                        <a:cs typeface="B Nazanin" pitchFamily="2" charset="-78"/>
                      </a:endParaRPr>
                    </a:p>
                    <a:p>
                      <a:pPr algn="ctr" rtl="1">
                        <a:lnSpc>
                          <a:spcPct val="115000"/>
                        </a:lnSpc>
                        <a:spcAft>
                          <a:spcPts val="0"/>
                        </a:spcAft>
                      </a:pPr>
                      <a:r>
                        <a:rPr kumimoji="0" lang="ar-SA" sz="1100" b="1" kern="1200" baseline="0" dirty="0">
                          <a:solidFill>
                            <a:schemeClr val="tx1"/>
                          </a:solidFill>
                          <a:latin typeface="+mn-lt"/>
                          <a:ea typeface="+mn-ea"/>
                          <a:cs typeface="B Nazanin" pitchFamily="2" charset="-78"/>
                        </a:rPr>
                        <a:t>بیولوژیک</a:t>
                      </a:r>
                      <a:endParaRPr kumimoji="0" lang="en-US" sz="1100" b="1" kern="1200" baseline="0" dirty="0">
                        <a:solidFill>
                          <a:schemeClr val="tx1"/>
                        </a:solidFill>
                        <a:latin typeface="+mn-lt"/>
                        <a:ea typeface="+mn-ea"/>
                        <a:cs typeface="B Nazanin" pitchFamily="2" charset="-78"/>
                      </a:endParaRPr>
                    </a:p>
                    <a:p>
                      <a:pPr algn="ctr" rtl="1">
                        <a:lnSpc>
                          <a:spcPct val="115000"/>
                        </a:lnSpc>
                        <a:spcAft>
                          <a:spcPts val="0"/>
                        </a:spcAft>
                      </a:pPr>
                      <a:r>
                        <a:rPr kumimoji="0" lang="en-US" sz="1100" b="1" kern="1200" baseline="0" dirty="0" err="1">
                          <a:solidFill>
                            <a:schemeClr val="tx1"/>
                          </a:solidFill>
                          <a:latin typeface="+mn-lt"/>
                          <a:ea typeface="+mn-ea"/>
                          <a:cs typeface="B Nazanin" pitchFamily="2" charset="-78"/>
                        </a:rPr>
                        <a:t>Geobacillus</a:t>
                      </a:r>
                      <a:endParaRPr kumimoji="0" lang="en-US" sz="1100" b="1" kern="1200" baseline="0" dirty="0">
                        <a:solidFill>
                          <a:schemeClr val="tx1"/>
                        </a:solidFill>
                        <a:latin typeface="+mn-lt"/>
                        <a:ea typeface="+mn-ea"/>
                        <a:cs typeface="B Nazanin" pitchFamily="2" charset="-78"/>
                      </a:endParaRPr>
                    </a:p>
                    <a:p>
                      <a:pPr algn="ctr" rtl="1">
                        <a:lnSpc>
                          <a:spcPct val="115000"/>
                        </a:lnSpc>
                        <a:spcAft>
                          <a:spcPts val="0"/>
                        </a:spcAft>
                      </a:pPr>
                      <a:r>
                        <a:rPr kumimoji="0" lang="en-US" sz="1100" b="1" kern="1200" baseline="0" dirty="0" err="1">
                          <a:solidFill>
                            <a:schemeClr val="tx1"/>
                          </a:solidFill>
                          <a:latin typeface="+mn-lt"/>
                          <a:ea typeface="+mn-ea"/>
                          <a:cs typeface="B Nazanin" pitchFamily="2" charset="-78"/>
                        </a:rPr>
                        <a:t>stearothermophilus</a:t>
                      </a:r>
                      <a:endParaRPr kumimoji="0" lang="en-US" sz="1100" b="1" kern="1200" baseline="0" dirty="0">
                        <a:solidFill>
                          <a:schemeClr val="tx1"/>
                        </a:solidFill>
                        <a:latin typeface="+mn-lt"/>
                        <a:ea typeface="+mn-ea"/>
                        <a:cs typeface="B Nazanin" pitchFamily="2" charset="-78"/>
                      </a:endParaRPr>
                    </a:p>
                    <a:p>
                      <a:pPr algn="ctr" rtl="1">
                        <a:lnSpc>
                          <a:spcPct val="115000"/>
                        </a:lnSpc>
                        <a:spcAft>
                          <a:spcPts val="0"/>
                        </a:spcAft>
                      </a:pPr>
                      <a:r>
                        <a:rPr kumimoji="0" lang="ar-SA" sz="1100" b="1" kern="1200" baseline="0" dirty="0">
                          <a:solidFill>
                            <a:srgbClr val="FF0000"/>
                          </a:solidFill>
                          <a:latin typeface="+mn-lt"/>
                          <a:ea typeface="+mn-ea"/>
                          <a:cs typeface="B Nazanin" pitchFamily="2" charset="-78"/>
                        </a:rPr>
                        <a:t>(به طور روزانه)</a:t>
                      </a:r>
                      <a:endParaRPr kumimoji="0" lang="en-US" sz="1100" b="1" kern="1200" baseline="0" dirty="0">
                        <a:solidFill>
                          <a:srgbClr val="FF0000"/>
                        </a:solidFill>
                        <a:latin typeface="+mn-lt"/>
                        <a:ea typeface="+mn-ea"/>
                        <a:cs typeface="B Nazanin" pitchFamily="2" charset="-78"/>
                      </a:endParaRPr>
                    </a:p>
                  </a:txBody>
                  <a:tcPr marL="68580" marR="68580" marT="0" marB="0" anchor="ctr"/>
                </a:tc>
                <a:tc>
                  <a:txBody>
                    <a:bodyPr/>
                    <a:lstStyle/>
                    <a:p>
                      <a:pPr algn="ctr" rtl="1">
                        <a:lnSpc>
                          <a:spcPct val="115000"/>
                        </a:lnSpc>
                        <a:spcAft>
                          <a:spcPts val="0"/>
                        </a:spcAft>
                      </a:pPr>
                      <a:r>
                        <a:rPr kumimoji="0" lang="ar-SA" sz="1100" b="1" kern="1200" baseline="0" dirty="0">
                          <a:solidFill>
                            <a:schemeClr val="tx1"/>
                          </a:solidFill>
                          <a:latin typeface="+mn-lt"/>
                          <a:ea typeface="+mn-ea"/>
                          <a:cs typeface="B Nazanin" pitchFamily="2" charset="-78"/>
                        </a:rPr>
                        <a:t>-</a:t>
                      </a:r>
                      <a:endParaRPr kumimoji="0" lang="en-US" sz="1100" b="1" kern="1200" baseline="0" dirty="0">
                        <a:solidFill>
                          <a:schemeClr val="tx1"/>
                        </a:solidFill>
                        <a:latin typeface="+mn-lt"/>
                        <a:ea typeface="+mn-ea"/>
                        <a:cs typeface="B Nazanin" pitchFamily="2" charset="-78"/>
                      </a:endParaRPr>
                    </a:p>
                  </a:txBody>
                  <a:tcPr marL="68580" marR="68580" marT="0" marB="0" anchor="ctr"/>
                </a:tc>
                <a:tc>
                  <a:txBody>
                    <a:bodyPr/>
                    <a:lstStyle/>
                    <a:p>
                      <a:pPr algn="ctr" rtl="1">
                        <a:lnSpc>
                          <a:spcPct val="115000"/>
                        </a:lnSpc>
                        <a:spcAft>
                          <a:spcPts val="0"/>
                        </a:spcAft>
                      </a:pPr>
                      <a:r>
                        <a:rPr kumimoji="0" lang="ar-SA" sz="1100" b="1" kern="1200" baseline="0" dirty="0">
                          <a:solidFill>
                            <a:schemeClr val="tx1"/>
                          </a:solidFill>
                          <a:latin typeface="+mn-lt"/>
                          <a:ea typeface="+mn-ea"/>
                          <a:cs typeface="B Nazanin" pitchFamily="2" charset="-78"/>
                        </a:rPr>
                        <a:t>-</a:t>
                      </a:r>
                      <a:endParaRPr kumimoji="0" lang="en-US" sz="1100" b="1" kern="1200" baseline="0" dirty="0">
                        <a:solidFill>
                          <a:schemeClr val="tx1"/>
                        </a:solidFill>
                        <a:latin typeface="+mn-lt"/>
                        <a:ea typeface="+mn-ea"/>
                        <a:cs typeface="B Nazanin" pitchFamily="2" charset="-78"/>
                      </a:endParaRPr>
                    </a:p>
                  </a:txBody>
                  <a:tcPr marL="68580" marR="68580" marT="0" marB="0" anchor="ctr"/>
                </a:tc>
                <a:tc>
                  <a:txBody>
                    <a:bodyPr/>
                    <a:lstStyle/>
                    <a:p>
                      <a:pPr algn="ctr" rtl="1">
                        <a:lnSpc>
                          <a:spcPct val="115000"/>
                        </a:lnSpc>
                        <a:spcAft>
                          <a:spcPts val="0"/>
                        </a:spcAft>
                      </a:pPr>
                      <a:r>
                        <a:rPr kumimoji="0" lang="ar-SA" sz="1100" b="1" kern="1200" baseline="0" dirty="0">
                          <a:solidFill>
                            <a:schemeClr val="tx1"/>
                          </a:solidFill>
                          <a:latin typeface="+mn-lt"/>
                          <a:ea typeface="+mn-ea"/>
                          <a:cs typeface="B Nazanin" pitchFamily="2" charset="-78"/>
                        </a:rPr>
                        <a:t>ثبت شاخص</a:t>
                      </a:r>
                      <a:endParaRPr kumimoji="0" lang="en-US" sz="1100" b="1" kern="1200" baseline="0" dirty="0">
                        <a:solidFill>
                          <a:schemeClr val="tx1"/>
                        </a:solidFill>
                        <a:latin typeface="+mn-lt"/>
                        <a:ea typeface="+mn-ea"/>
                        <a:cs typeface="B Nazanin" pitchFamily="2" charset="-78"/>
                      </a:endParaRPr>
                    </a:p>
                    <a:p>
                      <a:pPr algn="ctr" rtl="1">
                        <a:lnSpc>
                          <a:spcPct val="115000"/>
                        </a:lnSpc>
                        <a:spcAft>
                          <a:spcPts val="0"/>
                        </a:spcAft>
                      </a:pPr>
                      <a:r>
                        <a:rPr kumimoji="0" lang="ar-SA" sz="1100" b="1" kern="1200" baseline="0" dirty="0">
                          <a:solidFill>
                            <a:schemeClr val="tx1"/>
                          </a:solidFill>
                          <a:latin typeface="+mn-lt"/>
                          <a:ea typeface="+mn-ea"/>
                          <a:cs typeface="B Nazanin" pitchFamily="2" charset="-78"/>
                        </a:rPr>
                        <a:t>هاي فیزیکی</a:t>
                      </a:r>
                      <a:endParaRPr kumimoji="0" lang="en-US" sz="1100" b="1" kern="1200" baseline="0" dirty="0">
                        <a:solidFill>
                          <a:schemeClr val="tx1"/>
                        </a:solidFill>
                        <a:latin typeface="+mn-lt"/>
                        <a:ea typeface="+mn-ea"/>
                        <a:cs typeface="B Nazanin" pitchFamily="2" charset="-78"/>
                      </a:endParaRPr>
                    </a:p>
                    <a:p>
                      <a:pPr algn="ctr" rtl="1">
                        <a:lnSpc>
                          <a:spcPct val="115000"/>
                        </a:lnSpc>
                        <a:spcAft>
                          <a:spcPts val="0"/>
                        </a:spcAft>
                      </a:pPr>
                      <a:r>
                        <a:rPr kumimoji="0" lang="ar-SA" sz="1100" b="1" kern="1200" baseline="0" dirty="0">
                          <a:solidFill>
                            <a:schemeClr val="tx1"/>
                          </a:solidFill>
                          <a:latin typeface="+mn-lt"/>
                          <a:ea typeface="+mn-ea"/>
                          <a:cs typeface="B Nazanin" pitchFamily="2" charset="-78"/>
                        </a:rPr>
                        <a:t>نشان داده</a:t>
                      </a:r>
                      <a:endParaRPr kumimoji="0" lang="en-US" sz="1100" b="1" kern="1200" baseline="0" dirty="0">
                        <a:solidFill>
                          <a:schemeClr val="tx1"/>
                        </a:solidFill>
                        <a:latin typeface="+mn-lt"/>
                        <a:ea typeface="+mn-ea"/>
                        <a:cs typeface="B Nazanin" pitchFamily="2" charset="-78"/>
                      </a:endParaRPr>
                    </a:p>
                    <a:p>
                      <a:pPr algn="ctr" rtl="1">
                        <a:lnSpc>
                          <a:spcPct val="115000"/>
                        </a:lnSpc>
                        <a:spcAft>
                          <a:spcPts val="0"/>
                        </a:spcAft>
                      </a:pPr>
                      <a:r>
                        <a:rPr kumimoji="0" lang="ar-SA" sz="1100" b="1" kern="1200" baseline="0" dirty="0">
                          <a:solidFill>
                            <a:schemeClr val="tx1"/>
                          </a:solidFill>
                          <a:latin typeface="+mn-lt"/>
                          <a:ea typeface="+mn-ea"/>
                          <a:cs typeface="B Nazanin" pitchFamily="2" charset="-78"/>
                        </a:rPr>
                        <a:t>شده توسط</a:t>
                      </a:r>
                      <a:endParaRPr kumimoji="0" lang="en-US" sz="1100" b="1" kern="1200" baseline="0" dirty="0">
                        <a:solidFill>
                          <a:schemeClr val="tx1"/>
                        </a:solidFill>
                        <a:latin typeface="+mn-lt"/>
                        <a:ea typeface="+mn-ea"/>
                        <a:cs typeface="B Nazanin" pitchFamily="2" charset="-78"/>
                      </a:endParaRPr>
                    </a:p>
                    <a:p>
                      <a:pPr algn="ctr" rtl="1">
                        <a:lnSpc>
                          <a:spcPct val="115000"/>
                        </a:lnSpc>
                        <a:spcAft>
                          <a:spcPts val="0"/>
                        </a:spcAft>
                      </a:pPr>
                      <a:r>
                        <a:rPr kumimoji="0" lang="ar-SA" sz="1100" b="1" kern="1200" baseline="0" dirty="0">
                          <a:solidFill>
                            <a:schemeClr val="tx1"/>
                          </a:solidFill>
                          <a:latin typeface="+mn-lt"/>
                          <a:ea typeface="+mn-ea"/>
                          <a:cs typeface="B Nazanin" pitchFamily="2" charset="-78"/>
                        </a:rPr>
                        <a:t>درجه ها و</a:t>
                      </a:r>
                      <a:endParaRPr kumimoji="0" lang="en-US" sz="1100" b="1" kern="1200" baseline="0" dirty="0">
                        <a:solidFill>
                          <a:schemeClr val="tx1"/>
                        </a:solidFill>
                        <a:latin typeface="+mn-lt"/>
                        <a:ea typeface="+mn-ea"/>
                        <a:cs typeface="B Nazanin" pitchFamily="2" charset="-78"/>
                      </a:endParaRPr>
                    </a:p>
                    <a:p>
                      <a:pPr algn="ctr">
                        <a:lnSpc>
                          <a:spcPct val="115000"/>
                        </a:lnSpc>
                        <a:spcAft>
                          <a:spcPts val="0"/>
                        </a:spcAft>
                      </a:pPr>
                      <a:r>
                        <a:rPr kumimoji="0" lang="ar-SA" sz="1100" b="1" kern="1200" baseline="0" dirty="0">
                          <a:solidFill>
                            <a:schemeClr val="tx1"/>
                          </a:solidFill>
                          <a:latin typeface="+mn-lt"/>
                          <a:ea typeface="+mn-ea"/>
                          <a:cs typeface="B Nazanin" pitchFamily="2" charset="-78"/>
                        </a:rPr>
                        <a:t>ثبات</a:t>
                      </a:r>
                      <a:endParaRPr kumimoji="0" lang="en-US" sz="1100" b="1" kern="1200" baseline="0" dirty="0">
                        <a:solidFill>
                          <a:schemeClr val="tx1"/>
                        </a:solidFill>
                        <a:latin typeface="+mn-lt"/>
                        <a:ea typeface="+mn-ea"/>
                        <a:cs typeface="B Nazanin" pitchFamily="2" charset="-78"/>
                      </a:endParaRPr>
                    </a:p>
                  </a:txBody>
                  <a:tcPr marL="68580" marR="68580" marT="0" marB="0" anchor="ctr"/>
                </a:tc>
                <a:tc>
                  <a:txBody>
                    <a:bodyPr/>
                    <a:lstStyle/>
                    <a:p>
                      <a:pPr marL="0" algn="ctr" rtl="1" eaLnBrk="1" latinLnBrk="0" hangingPunct="1">
                        <a:lnSpc>
                          <a:spcPct val="115000"/>
                        </a:lnSpc>
                        <a:spcAft>
                          <a:spcPts val="0"/>
                        </a:spcAft>
                      </a:pPr>
                      <a:r>
                        <a:rPr kumimoji="0" lang="ar-SA" sz="1100" b="1" kern="1200" baseline="0" dirty="0">
                          <a:solidFill>
                            <a:schemeClr val="tx1"/>
                          </a:solidFill>
                          <a:latin typeface="+mn-lt"/>
                          <a:ea typeface="+mn-ea"/>
                          <a:cs typeface="B Nazanin" pitchFamily="2" charset="-78"/>
                        </a:rPr>
                        <a:t>سیستم</a:t>
                      </a:r>
                      <a:endParaRPr kumimoji="0" lang="en-US" sz="1100" b="1" kern="1200" baseline="0" dirty="0">
                        <a:solidFill>
                          <a:schemeClr val="tx1"/>
                        </a:solidFill>
                        <a:latin typeface="+mn-lt"/>
                        <a:ea typeface="+mn-ea"/>
                        <a:cs typeface="B Nazanin" pitchFamily="2" charset="-78"/>
                      </a:endParaRPr>
                    </a:p>
                    <a:p>
                      <a:pPr marL="0" algn="ctr" rtl="1" eaLnBrk="1" latinLnBrk="0" hangingPunct="1">
                        <a:lnSpc>
                          <a:spcPct val="115000"/>
                        </a:lnSpc>
                        <a:spcAft>
                          <a:spcPts val="0"/>
                        </a:spcAft>
                      </a:pPr>
                      <a:r>
                        <a:rPr kumimoji="0" lang="ar-SA" sz="1100" b="1" kern="1200" baseline="0" dirty="0">
                          <a:solidFill>
                            <a:schemeClr val="tx1"/>
                          </a:solidFill>
                          <a:latin typeface="+mn-lt"/>
                          <a:ea typeface="+mn-ea"/>
                          <a:cs typeface="B Nazanin" pitchFamily="2" charset="-78"/>
                        </a:rPr>
                        <a:t>هیدروکلاو به</a:t>
                      </a:r>
                      <a:endParaRPr kumimoji="0" lang="en-US" sz="1100" b="1" kern="1200" baseline="0" dirty="0">
                        <a:solidFill>
                          <a:schemeClr val="tx1"/>
                        </a:solidFill>
                        <a:latin typeface="+mn-lt"/>
                        <a:ea typeface="+mn-ea"/>
                        <a:cs typeface="B Nazanin" pitchFamily="2" charset="-78"/>
                      </a:endParaRPr>
                    </a:p>
                    <a:p>
                      <a:pPr marL="0" algn="ctr" rtl="1" eaLnBrk="1" latinLnBrk="0" hangingPunct="1">
                        <a:lnSpc>
                          <a:spcPct val="115000"/>
                        </a:lnSpc>
                        <a:spcAft>
                          <a:spcPts val="0"/>
                        </a:spcAft>
                      </a:pPr>
                      <a:r>
                        <a:rPr kumimoji="0" lang="ar-SA" sz="1100" b="1" kern="1200" baseline="0" dirty="0">
                          <a:solidFill>
                            <a:schemeClr val="tx1"/>
                          </a:solidFill>
                          <a:latin typeface="+mn-lt"/>
                          <a:ea typeface="+mn-ea"/>
                          <a:cs typeface="B Nazanin" pitchFamily="2" charset="-78"/>
                        </a:rPr>
                        <a:t>همراه خردکن</a:t>
                      </a:r>
                      <a:endParaRPr kumimoji="0" lang="en-US" sz="1100" b="1" kern="1200" baseline="0" dirty="0">
                        <a:solidFill>
                          <a:schemeClr val="tx1"/>
                        </a:solidFill>
                        <a:latin typeface="+mn-lt"/>
                        <a:ea typeface="+mn-ea"/>
                        <a:cs typeface="B Nazanin" pitchFamily="2" charset="-78"/>
                      </a:endParaRPr>
                    </a:p>
                  </a:txBody>
                  <a:tcPr marL="68580" marR="68580" marT="0" marB="0" anchor="ctr"/>
                </a:tc>
                <a:extLst>
                  <a:ext uri="{0D108BD9-81ED-4DB2-BD59-A6C34878D82A}">
                    <a16:rowId xmlns:a16="http://schemas.microsoft.com/office/drawing/2014/main" val="1469269451"/>
                  </a:ext>
                </a:extLst>
              </a:tr>
            </a:tbl>
          </a:graphicData>
        </a:graphic>
      </p:graphicFrame>
    </p:spTree>
    <p:extLst>
      <p:ext uri="{BB962C8B-B14F-4D97-AF65-F5344CB8AC3E}">
        <p14:creationId xmlns:p14="http://schemas.microsoft.com/office/powerpoint/2010/main" val="5933077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6068;p64">
            <a:extLst>
              <a:ext uri="{FF2B5EF4-FFF2-40B4-BE49-F238E27FC236}">
                <a16:creationId xmlns:a16="http://schemas.microsoft.com/office/drawing/2014/main" id="{4C263B9A-72E1-4273-9B2A-7EF94E1FC3A6}"/>
              </a:ext>
            </a:extLst>
          </p:cNvPr>
          <p:cNvSpPr txBox="1">
            <a:spLocks noGrp="1"/>
          </p:cNvSpPr>
          <p:nvPr/>
        </p:nvSpPr>
        <p:spPr>
          <a:xfrm>
            <a:off x="838200" y="334819"/>
            <a:ext cx="9855308" cy="1129551"/>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400"/>
              <a:buFont typeface="Asap"/>
              <a:buNone/>
              <a:defRPr sz="3400" b="1" i="0" u="none" strike="noStrike" cap="none">
                <a:solidFill>
                  <a:schemeClr val="dk1"/>
                </a:solidFill>
                <a:latin typeface="Asap"/>
                <a:ea typeface="Asap"/>
                <a:cs typeface="Asap"/>
                <a:sym typeface="Asap"/>
              </a:defRPr>
            </a:lvl1pPr>
            <a:lvl2pPr marR="0" lvl="1"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2pPr>
            <a:lvl3pPr marR="0" lvl="2"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3pPr>
            <a:lvl4pPr marR="0" lvl="3"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4pPr>
            <a:lvl5pPr marR="0" lvl="4"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5pPr>
            <a:lvl6pPr marR="0" lvl="5"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6pPr>
            <a:lvl7pPr marR="0" lvl="6"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7pPr>
            <a:lvl8pPr marR="0" lvl="7"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8pPr>
            <a:lvl9pPr marR="0" lvl="8"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9pPr>
          </a:lstStyle>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a-IR" sz="1700" b="1" i="0" u="none" strike="noStrike" kern="1200" cap="none" spc="0" normalizeH="0" baseline="0" noProof="0" dirty="0">
                <a:ln>
                  <a:noFill/>
                </a:ln>
                <a:solidFill>
                  <a:srgbClr val="00B0F0"/>
                </a:solidFill>
                <a:effectLst/>
                <a:uLnTx/>
                <a:uFillTx/>
                <a:latin typeface="BNazaninBold"/>
                <a:ea typeface="+mn-ea"/>
                <a:cs typeface="B Titr" panose="00000700000000000000" pitchFamily="2" charset="-78"/>
                <a:sym typeface="Asap"/>
              </a:rPr>
              <a:t>دستورالعمل ارزیابی عملکرد و پایش میکروبی، شیمیایی و مکانیکی مطابق دستورالعمل تهیه و ابلاغ شده از سوی آزمایشگاه مرجع سلامت:</a:t>
            </a:r>
          </a:p>
        </p:txBody>
      </p:sp>
      <p:sp>
        <p:nvSpPr>
          <p:cNvPr id="7" name="Content Placeholder 2">
            <a:extLst>
              <a:ext uri="{FF2B5EF4-FFF2-40B4-BE49-F238E27FC236}">
                <a16:creationId xmlns:a16="http://schemas.microsoft.com/office/drawing/2014/main" id="{28C0251B-BC55-47B4-B675-ECC130398A18}"/>
              </a:ext>
            </a:extLst>
          </p:cNvPr>
          <p:cNvSpPr txBox="1">
            <a:spLocks/>
          </p:cNvSpPr>
          <p:nvPr/>
        </p:nvSpPr>
        <p:spPr>
          <a:xfrm>
            <a:off x="838200" y="1495982"/>
            <a:ext cx="10515600" cy="468098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0" algn="r" defTabSz="914400" rtl="1" eaLnBrk="1" fontAlgn="auto" latinLnBrk="0" hangingPunct="1">
              <a:lnSpc>
                <a:spcPct val="115000"/>
              </a:lnSpc>
              <a:spcBef>
                <a:spcPts val="100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5" name="Content Placeholder 1">
            <a:extLst>
              <a:ext uri="{FF2B5EF4-FFF2-40B4-BE49-F238E27FC236}">
                <a16:creationId xmlns:a16="http://schemas.microsoft.com/office/drawing/2014/main" id="{3142F75B-D41C-47F9-AE86-5FF3EBF54A62}"/>
              </a:ext>
            </a:extLst>
          </p:cNvPr>
          <p:cNvSpPr txBox="1">
            <a:spLocks/>
          </p:cNvSpPr>
          <p:nvPr/>
        </p:nvSpPr>
        <p:spPr>
          <a:xfrm>
            <a:off x="1523999" y="1495982"/>
            <a:ext cx="9489141" cy="4511310"/>
          </a:xfrm>
          <a:prstGeom prst="rect">
            <a:avLst/>
          </a:prstGeom>
        </p:spPr>
        <p:txBody>
          <a:bodyPr vert="horz">
            <a:normAutofit/>
          </a:bodyPr>
          <a:lst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a:lstStyle>
          <a:p>
            <a:pPr marL="0" marR="0" lvl="0" indent="0" algn="r" defTabSz="914400" rtl="0" eaLnBrk="1" fontAlgn="auto" latinLnBrk="0" hangingPunct="1">
              <a:lnSpc>
                <a:spcPct val="90000"/>
              </a:lnSpc>
              <a:spcBef>
                <a:spcPts val="1000"/>
              </a:spcBef>
              <a:spcAft>
                <a:spcPts val="0"/>
              </a:spcAft>
              <a:buClrTx/>
              <a:buSzTx/>
              <a:buFont typeface="Wingdings 2"/>
              <a:buNone/>
              <a:tabLst/>
              <a:defRPr/>
            </a:pPr>
            <a:r>
              <a:rPr kumimoji="0" lang="en-US" sz="2000" b="1" i="0" u="none" strike="noStrike" kern="1200" cap="none" spc="0" normalizeH="0" baseline="0" noProof="0" dirty="0">
                <a:ln>
                  <a:noFill/>
                </a:ln>
                <a:solidFill>
                  <a:srgbClr val="00B0F0"/>
                </a:solidFill>
                <a:effectLst/>
                <a:uLnTx/>
                <a:uFillTx/>
                <a:latin typeface="BNazaninBold"/>
                <a:ea typeface="+mn-ea"/>
                <a:cs typeface="B Titr" panose="00000700000000000000" pitchFamily="2" charset="-78"/>
              </a:rPr>
              <a:t> </a:t>
            </a:r>
            <a:endParaRPr kumimoji="0" lang="en-US" sz="2000" b="1" i="0" u="none" strike="noStrike" kern="1200" cap="none" spc="0" normalizeH="0" baseline="0" noProof="0" dirty="0">
              <a:ln>
                <a:noFill/>
              </a:ln>
              <a:solidFill>
                <a:srgbClr val="000000"/>
              </a:solidFill>
              <a:effectLst/>
              <a:uLnTx/>
              <a:uFillTx/>
              <a:latin typeface="Arial" panose="020B0604020202020204" pitchFamily="34" charset="0"/>
              <a:ea typeface="+mn-ea"/>
              <a:cs typeface="B Nazanin" panose="00000400000000000000" pitchFamily="2" charset="-78"/>
            </a:endParaRPr>
          </a:p>
          <a:p>
            <a:pPr marL="0" marR="0" lvl="0" indent="0" algn="r" defTabSz="914400" rtl="0" eaLnBrk="1" fontAlgn="auto" latinLnBrk="0" hangingPunct="1">
              <a:lnSpc>
                <a:spcPct val="100000"/>
              </a:lnSpc>
              <a:spcBef>
                <a:spcPts val="600"/>
              </a:spcBef>
              <a:spcAft>
                <a:spcPts val="0"/>
              </a:spcAft>
              <a:buClr>
                <a:srgbClr val="B13F9A"/>
              </a:buClr>
              <a:buSzPct val="73000"/>
              <a:buFont typeface="Wingdings 2"/>
              <a:buNone/>
              <a:tabLst/>
              <a:defRPr/>
            </a:pPr>
            <a:endParaRPr kumimoji="0" lang="en-US" sz="2400" b="0" i="0" u="none" strike="noStrike" kern="1200" cap="none" spc="0" normalizeH="0" baseline="0" noProof="0" dirty="0">
              <a:ln>
                <a:noFill/>
              </a:ln>
              <a:solidFill>
                <a:srgbClr val="C00000"/>
              </a:solidFill>
              <a:effectLst/>
              <a:uLnTx/>
              <a:uFillTx/>
              <a:latin typeface="Arial"/>
              <a:ea typeface="+mn-ea"/>
              <a:cs typeface="B Nazanin"/>
            </a:endParaRPr>
          </a:p>
        </p:txBody>
      </p:sp>
      <p:graphicFrame>
        <p:nvGraphicFramePr>
          <p:cNvPr id="2" name="Table 1">
            <a:extLst>
              <a:ext uri="{FF2B5EF4-FFF2-40B4-BE49-F238E27FC236}">
                <a16:creationId xmlns:a16="http://schemas.microsoft.com/office/drawing/2014/main" id="{B20B2462-499D-4BE5-B495-17673E41B487}"/>
              </a:ext>
            </a:extLst>
          </p:cNvPr>
          <p:cNvGraphicFramePr>
            <a:graphicFrameLocks noGrp="1"/>
          </p:cNvGraphicFramePr>
          <p:nvPr>
            <p:extLst>
              <p:ext uri="{D42A27DB-BD31-4B8C-83A1-F6EECF244321}">
                <p14:modId xmlns:p14="http://schemas.microsoft.com/office/powerpoint/2010/main" val="1630465282"/>
              </p:ext>
            </p:extLst>
          </p:nvPr>
        </p:nvGraphicFramePr>
        <p:xfrm>
          <a:off x="914400" y="1461645"/>
          <a:ext cx="10198443" cy="4857473"/>
        </p:xfrm>
        <a:graphic>
          <a:graphicData uri="http://schemas.openxmlformats.org/drawingml/2006/table">
            <a:tbl>
              <a:tblPr firstRow="1" bandRow="1">
                <a:tableStyleId>{5C22544A-7EE6-4342-B048-85BDC9FD1C3A}</a:tableStyleId>
              </a:tblPr>
              <a:tblGrid>
                <a:gridCol w="1767201">
                  <a:extLst>
                    <a:ext uri="{9D8B030D-6E8A-4147-A177-3AD203B41FA5}">
                      <a16:colId xmlns:a16="http://schemas.microsoft.com/office/drawing/2014/main" val="1647613457"/>
                    </a:ext>
                  </a:extLst>
                </a:gridCol>
                <a:gridCol w="782411">
                  <a:extLst>
                    <a:ext uri="{9D8B030D-6E8A-4147-A177-3AD203B41FA5}">
                      <a16:colId xmlns:a16="http://schemas.microsoft.com/office/drawing/2014/main" val="3627703859"/>
                    </a:ext>
                  </a:extLst>
                </a:gridCol>
                <a:gridCol w="1461560">
                  <a:extLst>
                    <a:ext uri="{9D8B030D-6E8A-4147-A177-3AD203B41FA5}">
                      <a16:colId xmlns:a16="http://schemas.microsoft.com/office/drawing/2014/main" val="611304638"/>
                    </a:ext>
                  </a:extLst>
                </a:gridCol>
                <a:gridCol w="1522425">
                  <a:extLst>
                    <a:ext uri="{9D8B030D-6E8A-4147-A177-3AD203B41FA5}">
                      <a16:colId xmlns:a16="http://schemas.microsoft.com/office/drawing/2014/main" val="905347396"/>
                    </a:ext>
                  </a:extLst>
                </a:gridCol>
                <a:gridCol w="840431">
                  <a:extLst>
                    <a:ext uri="{9D8B030D-6E8A-4147-A177-3AD203B41FA5}">
                      <a16:colId xmlns:a16="http://schemas.microsoft.com/office/drawing/2014/main" val="324706517"/>
                    </a:ext>
                  </a:extLst>
                </a:gridCol>
                <a:gridCol w="1058603">
                  <a:extLst>
                    <a:ext uri="{9D8B030D-6E8A-4147-A177-3AD203B41FA5}">
                      <a16:colId xmlns:a16="http://schemas.microsoft.com/office/drawing/2014/main" val="2875985791"/>
                    </a:ext>
                  </a:extLst>
                </a:gridCol>
                <a:gridCol w="1491007">
                  <a:extLst>
                    <a:ext uri="{9D8B030D-6E8A-4147-A177-3AD203B41FA5}">
                      <a16:colId xmlns:a16="http://schemas.microsoft.com/office/drawing/2014/main" val="1541893799"/>
                    </a:ext>
                  </a:extLst>
                </a:gridCol>
                <a:gridCol w="1274805">
                  <a:extLst>
                    <a:ext uri="{9D8B030D-6E8A-4147-A177-3AD203B41FA5}">
                      <a16:colId xmlns:a16="http://schemas.microsoft.com/office/drawing/2014/main" val="3962645783"/>
                    </a:ext>
                  </a:extLst>
                </a:gridCol>
              </a:tblGrid>
              <a:tr h="339852">
                <a:tc rowSpan="2" gridSpan="3">
                  <a:txBody>
                    <a:bodyPr/>
                    <a:lstStyle/>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پایش</a:t>
                      </a:r>
                      <a:r>
                        <a:rPr kumimoji="0" lang="fa-IR" sz="1100" b="1" i="0" u="none" strike="noStrike" kern="1200" cap="none" baseline="0" dirty="0">
                          <a:solidFill>
                            <a:schemeClr val="tx1"/>
                          </a:solidFill>
                          <a:latin typeface="+mn-lt"/>
                          <a:ea typeface="+mn-ea"/>
                          <a:cs typeface="B Nazanin" pitchFamily="2" charset="-78"/>
                          <a:sym typeface="Arial"/>
                        </a:rPr>
                        <a:t> </a:t>
                      </a:r>
                      <a:r>
                        <a:rPr kumimoji="0" lang="ar-SA" sz="1100" b="1" i="0" u="none" strike="noStrike" kern="1200" cap="none" baseline="0" dirty="0">
                          <a:solidFill>
                            <a:schemeClr val="tx1"/>
                          </a:solidFill>
                          <a:latin typeface="+mn-lt"/>
                          <a:ea typeface="+mn-ea"/>
                          <a:cs typeface="B Nazanin" pitchFamily="2" charset="-78"/>
                          <a:sym typeface="Arial"/>
                        </a:rPr>
                        <a:t>دوره اي توسط شرکت سازنده یا واردکننده</a:t>
                      </a:r>
                      <a:endParaRPr kumimoji="0" lang="en-US" sz="1100" b="1" i="0" u="none" strike="noStrike" kern="1200" cap="none" baseline="0" dirty="0">
                        <a:solidFill>
                          <a:schemeClr val="tx1"/>
                        </a:solidFill>
                        <a:latin typeface="+mn-lt"/>
                        <a:ea typeface="+mn-ea"/>
                        <a:cs typeface="B Nazanin" pitchFamily="2" charset="-78"/>
                        <a:sym typeface="Arial"/>
                      </a:endParaRPr>
                    </a:p>
                  </a:txBody>
                  <a:tcPr marL="114300" marR="114300" marT="0" marB="0" anchor="ctr"/>
                </a:tc>
                <a:tc rowSpan="2" hMerge="1">
                  <a:txBody>
                    <a:bodyPr/>
                    <a:lstStyle/>
                    <a:p>
                      <a:pPr algn="ctr" rtl="1">
                        <a:lnSpc>
                          <a:spcPct val="115000"/>
                        </a:lnSpc>
                        <a:spcAft>
                          <a:spcPts val="1000"/>
                        </a:spcAft>
                      </a:pPr>
                      <a:endParaRPr lang="en-US" sz="1100">
                        <a:latin typeface="Calibri"/>
                        <a:ea typeface="Calibri"/>
                        <a:cs typeface="Arial"/>
                      </a:endParaRPr>
                    </a:p>
                  </a:txBody>
                  <a:tcPr marL="114300" marR="114300" marT="0" marB="0"/>
                </a:tc>
                <a:tc rowSpan="2" hMerge="1">
                  <a:txBody>
                    <a:bodyPr/>
                    <a:lstStyle/>
                    <a:p>
                      <a:pPr algn="ctr" rtl="1">
                        <a:lnSpc>
                          <a:spcPct val="115000"/>
                        </a:lnSpc>
                        <a:spcAft>
                          <a:spcPts val="1000"/>
                        </a:spcAft>
                      </a:pPr>
                      <a:endParaRPr lang="en-US" sz="1100" dirty="0">
                        <a:latin typeface="Calibri"/>
                        <a:ea typeface="Calibri"/>
                        <a:cs typeface="Arial"/>
                      </a:endParaRPr>
                    </a:p>
                  </a:txBody>
                  <a:tcPr marL="114300" marR="114300" marT="0" marB="0"/>
                </a:tc>
                <a:tc gridSpan="4">
                  <a:txBody>
                    <a:bodyPr/>
                    <a:lstStyle/>
                    <a:p>
                      <a:pPr algn="ctr"/>
                      <a:r>
                        <a:rPr kumimoji="0" lang="ar-SA" sz="1100" b="1" kern="1200" dirty="0">
                          <a:solidFill>
                            <a:schemeClr val="lt1"/>
                          </a:solidFill>
                          <a:latin typeface="+mn-lt"/>
                          <a:ea typeface="+mn-ea"/>
                          <a:cs typeface="+mn-cs"/>
                        </a:rPr>
                        <a:t>پايش توسط كاربر</a:t>
                      </a:r>
                      <a:endParaRPr lang="en-US" sz="1100" dirty="0"/>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rowSpan="3">
                  <a:txBody>
                    <a:bodyPr/>
                    <a:lstStyle/>
                    <a:p>
                      <a:pPr marR="0" algn="ctr" rtl="1">
                        <a:lnSpc>
                          <a:spcPct val="115000"/>
                        </a:lnSpc>
                        <a:spcBef>
                          <a:spcPts val="0"/>
                        </a:spcBef>
                        <a:spcAft>
                          <a:spcPts val="0"/>
                        </a:spcAft>
                        <a:buClr>
                          <a:srgbClr val="000000"/>
                        </a:buClr>
                        <a:buFont typeface="Arial"/>
                      </a:pPr>
                      <a:r>
                        <a:rPr kumimoji="0" lang="fa-IR" sz="1100" b="1" i="0" u="none" strike="noStrike" kern="1200" cap="none" baseline="0" dirty="0">
                          <a:solidFill>
                            <a:schemeClr val="tx1"/>
                          </a:solidFill>
                          <a:latin typeface="+mn-lt"/>
                          <a:ea typeface="+mn-ea"/>
                          <a:cs typeface="B Nazanin" pitchFamily="2" charset="-78"/>
                          <a:sym typeface="Arial"/>
                        </a:rPr>
                        <a:t>سيستم</a:t>
                      </a:r>
                      <a:endParaRPr kumimoji="0" lang="en-US" sz="1100" b="1" i="0" u="none" strike="noStrike" kern="1200" cap="none" baseline="0" dirty="0">
                        <a:solidFill>
                          <a:schemeClr val="tx1"/>
                        </a:solidFill>
                        <a:latin typeface="+mn-lt"/>
                        <a:ea typeface="+mn-ea"/>
                        <a:cs typeface="B Nazanin" pitchFamily="2" charset="-78"/>
                        <a:sym typeface="Arial"/>
                      </a:endParaRPr>
                    </a:p>
                  </a:txBody>
                  <a:tcPr anchor="ctr"/>
                </a:tc>
                <a:extLst>
                  <a:ext uri="{0D108BD9-81ED-4DB2-BD59-A6C34878D82A}">
                    <a16:rowId xmlns:a16="http://schemas.microsoft.com/office/drawing/2014/main" val="2377208704"/>
                  </a:ext>
                </a:extLst>
              </a:tr>
              <a:tr h="367803">
                <a:tc gridSpan="3" vMerge="1">
                  <a:txBody>
                    <a:bodyPr/>
                    <a:lstStyle/>
                    <a:p>
                      <a:pPr algn="ctr" rtl="1">
                        <a:lnSpc>
                          <a:spcPct val="115000"/>
                        </a:lnSpc>
                        <a:spcAft>
                          <a:spcPts val="1000"/>
                        </a:spcAft>
                      </a:pPr>
                      <a:endParaRPr lang="en-US" sz="1100">
                        <a:latin typeface="Calibri"/>
                        <a:ea typeface="Calibri"/>
                        <a:cs typeface="Arial"/>
                      </a:endParaRPr>
                    </a:p>
                  </a:txBody>
                  <a:tcPr marL="114300" marR="114300" marT="0" marB="0"/>
                </a:tc>
                <a:tc hMerge="1" vMerge="1">
                  <a:txBody>
                    <a:bodyPr/>
                    <a:lstStyle/>
                    <a:p>
                      <a:pPr algn="ctr" rtl="1">
                        <a:lnSpc>
                          <a:spcPct val="115000"/>
                        </a:lnSpc>
                        <a:spcAft>
                          <a:spcPts val="1000"/>
                        </a:spcAft>
                      </a:pPr>
                      <a:endParaRPr lang="en-US" sz="1100">
                        <a:latin typeface="Calibri"/>
                        <a:ea typeface="Calibri"/>
                        <a:cs typeface="Arial"/>
                      </a:endParaRPr>
                    </a:p>
                  </a:txBody>
                  <a:tcPr marL="114300" marR="114300" marT="0" marB="0"/>
                </a:tc>
                <a:tc hMerge="1" vMerge="1">
                  <a:txBody>
                    <a:bodyPr/>
                    <a:lstStyle/>
                    <a:p>
                      <a:pPr algn="ctr" rtl="1">
                        <a:lnSpc>
                          <a:spcPct val="115000"/>
                        </a:lnSpc>
                        <a:spcAft>
                          <a:spcPts val="1000"/>
                        </a:spcAft>
                      </a:pPr>
                      <a:endParaRPr lang="en-US" sz="1100" dirty="0">
                        <a:latin typeface="Calibri"/>
                        <a:ea typeface="Calibri"/>
                        <a:cs typeface="Arial"/>
                      </a:endParaRPr>
                    </a:p>
                  </a:txBody>
                  <a:tcPr marL="114300" marR="114300" marT="0" marB="0"/>
                </a:tc>
                <a:tc gridSpan="2">
                  <a:txBody>
                    <a:bodyPr/>
                    <a:lstStyle/>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اعتبار بخشي</a:t>
                      </a:r>
                      <a:endParaRPr kumimoji="0" lang="en-US" sz="1100" b="1" i="0" u="none" strike="noStrike" kern="1200" cap="none" baseline="0" dirty="0">
                        <a:solidFill>
                          <a:schemeClr val="tx1"/>
                        </a:solidFill>
                        <a:latin typeface="+mn-lt"/>
                        <a:ea typeface="+mn-ea"/>
                        <a:cs typeface="B Nazanin" pitchFamily="2" charset="-78"/>
                        <a:sym typeface="Arial"/>
                      </a:endParaRPr>
                    </a:p>
                  </a:txBody>
                  <a:tcPr marL="68580" marR="68580" marT="0" marB="0" anchor="ctr"/>
                </a:tc>
                <a:tc hMerge="1">
                  <a:txBody>
                    <a:bodyPr/>
                    <a:lstStyle/>
                    <a:p>
                      <a:pPr algn="ctr" rtl="1">
                        <a:lnSpc>
                          <a:spcPct val="115000"/>
                        </a:lnSpc>
                        <a:spcAft>
                          <a:spcPts val="0"/>
                        </a:spcAft>
                      </a:pPr>
                      <a:endParaRPr lang="en-US" sz="1100" dirty="0">
                        <a:latin typeface="Calibri"/>
                        <a:ea typeface="Calibri"/>
                        <a:cs typeface="Arial"/>
                      </a:endParaRPr>
                    </a:p>
                  </a:txBody>
                  <a:tcPr marL="68580" marR="68580" marT="0" marB="0" anchor="ctr"/>
                </a:tc>
                <a:tc gridSpan="2">
                  <a:txBody>
                    <a:bodyPr/>
                    <a:lstStyle/>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پایش مستمر (هر بار</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استفاده از دستگاه)</a:t>
                      </a:r>
                      <a:endParaRPr kumimoji="0" lang="en-US" sz="1100" b="1" i="0" u="none" strike="noStrike" kern="1200" cap="none" baseline="0" dirty="0">
                        <a:solidFill>
                          <a:schemeClr val="tx1"/>
                        </a:solidFill>
                        <a:latin typeface="+mn-lt"/>
                        <a:ea typeface="+mn-ea"/>
                        <a:cs typeface="B Nazanin" pitchFamily="2" charset="-78"/>
                        <a:sym typeface="Arial"/>
                      </a:endParaRPr>
                    </a:p>
                  </a:txBody>
                  <a:tcPr marL="68580" marR="68580" marT="0" marB="0" anchor="ctr"/>
                </a:tc>
                <a:tc hMerge="1">
                  <a:txBody>
                    <a:bodyPr/>
                    <a:lstStyle/>
                    <a:p>
                      <a:pPr algn="ctr" rtl="1">
                        <a:lnSpc>
                          <a:spcPct val="115000"/>
                        </a:lnSpc>
                        <a:spcAft>
                          <a:spcPts val="0"/>
                        </a:spcAft>
                      </a:pPr>
                      <a:endParaRPr lang="en-US" sz="1100" dirty="0">
                        <a:latin typeface="Calibri"/>
                        <a:ea typeface="Calibri"/>
                        <a:cs typeface="Arial"/>
                      </a:endParaRPr>
                    </a:p>
                  </a:txBody>
                  <a:tcPr marL="68580" marR="68580" marT="0" marB="0" anchor="ctr"/>
                </a:tc>
                <a:tc vMerge="1">
                  <a:txBody>
                    <a:bodyPr/>
                    <a:lstStyle/>
                    <a:p>
                      <a:endParaRPr lang="en-US" dirty="0"/>
                    </a:p>
                  </a:txBody>
                  <a:tcPr/>
                </a:tc>
                <a:extLst>
                  <a:ext uri="{0D108BD9-81ED-4DB2-BD59-A6C34878D82A}">
                    <a16:rowId xmlns:a16="http://schemas.microsoft.com/office/drawing/2014/main" val="3230935925"/>
                  </a:ext>
                </a:extLst>
              </a:tr>
              <a:tr h="367803">
                <a:tc>
                  <a:txBody>
                    <a:bodyPr/>
                    <a:lstStyle/>
                    <a:p>
                      <a:pPr marL="0" algn="ctr" rtl="1" eaLnBrk="1" latinLnBrk="0" hangingPunct="1">
                        <a:lnSpc>
                          <a:spcPct val="115000"/>
                        </a:lnSpc>
                        <a:spcAft>
                          <a:spcPts val="0"/>
                        </a:spcAft>
                      </a:pPr>
                      <a:r>
                        <a:rPr kumimoji="0" lang="ar-SA" sz="1100" b="1" kern="1200" baseline="0" dirty="0">
                          <a:solidFill>
                            <a:schemeClr val="tx1"/>
                          </a:solidFill>
                          <a:latin typeface="+mn-lt"/>
                          <a:ea typeface="+mn-ea"/>
                          <a:cs typeface="B Nazanin" pitchFamily="2" charset="-78"/>
                        </a:rPr>
                        <a:t>پايش بيولوژيك</a:t>
                      </a:r>
                      <a:endParaRPr kumimoji="0" lang="en-US" sz="1100" b="1" kern="1200" baseline="0" dirty="0">
                        <a:solidFill>
                          <a:schemeClr val="tx1"/>
                        </a:solidFill>
                        <a:latin typeface="+mn-lt"/>
                        <a:ea typeface="+mn-ea"/>
                        <a:cs typeface="B Nazanin" pitchFamily="2" charset="-78"/>
                      </a:endParaRPr>
                    </a:p>
                  </a:txBody>
                  <a:tcPr marL="68580" marR="68580" marT="0" marB="0" anchor="ctr"/>
                </a:tc>
                <a:tc>
                  <a:txBody>
                    <a:bodyPr/>
                    <a:lstStyle/>
                    <a:p>
                      <a:pPr marL="0" algn="ctr" rtl="1" eaLnBrk="1" latinLnBrk="0" hangingPunct="1">
                        <a:lnSpc>
                          <a:spcPct val="115000"/>
                        </a:lnSpc>
                        <a:spcAft>
                          <a:spcPts val="0"/>
                        </a:spcAft>
                      </a:pPr>
                      <a:r>
                        <a:rPr kumimoji="0" lang="ar-SA" sz="1100" b="1" kern="1200" baseline="0" dirty="0">
                          <a:solidFill>
                            <a:schemeClr val="tx1"/>
                          </a:solidFill>
                          <a:latin typeface="+mn-lt"/>
                          <a:ea typeface="+mn-ea"/>
                          <a:cs typeface="B Nazanin" pitchFamily="2" charset="-78"/>
                        </a:rPr>
                        <a:t>پايش شيميايي</a:t>
                      </a:r>
                      <a:endParaRPr kumimoji="0" lang="en-US" sz="1100" b="1" kern="1200" baseline="0" dirty="0">
                        <a:solidFill>
                          <a:schemeClr val="tx1"/>
                        </a:solidFill>
                        <a:latin typeface="+mn-lt"/>
                        <a:ea typeface="+mn-ea"/>
                        <a:cs typeface="B Nazanin" pitchFamily="2" charset="-78"/>
                      </a:endParaRPr>
                    </a:p>
                  </a:txBody>
                  <a:tcPr marL="68580" marR="68580" marT="0" marB="0" anchor="ctr"/>
                </a:tc>
                <a:tc>
                  <a:txBody>
                    <a:bodyPr/>
                    <a:lstStyle/>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پايش مكانيكي</a:t>
                      </a:r>
                      <a:endParaRPr kumimoji="0" lang="en-US" sz="1100" b="1" i="0" u="none" strike="noStrike" kern="1200" cap="none" baseline="0" dirty="0">
                        <a:solidFill>
                          <a:schemeClr val="tx1"/>
                        </a:solidFill>
                        <a:latin typeface="+mn-lt"/>
                        <a:ea typeface="+mn-ea"/>
                        <a:cs typeface="B Nazanin" pitchFamily="2" charset="-78"/>
                        <a:sym typeface="Arial"/>
                      </a:endParaRPr>
                    </a:p>
                  </a:txBody>
                  <a:tcPr marL="68580" marR="68580" marT="0" marB="0" anchor="ctr"/>
                </a:tc>
                <a:tc>
                  <a:txBody>
                    <a:bodyPr/>
                    <a:lstStyle/>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پايش بيولوژيك</a:t>
                      </a:r>
                      <a:endParaRPr kumimoji="0" lang="en-US" sz="1100" b="1" i="0" u="none" strike="noStrike" kern="1200" cap="none" baseline="0" dirty="0">
                        <a:solidFill>
                          <a:schemeClr val="tx1"/>
                        </a:solidFill>
                        <a:latin typeface="+mn-lt"/>
                        <a:ea typeface="+mn-ea"/>
                        <a:cs typeface="B Nazanin" pitchFamily="2" charset="-78"/>
                        <a:sym typeface="Arial"/>
                      </a:endParaRPr>
                    </a:p>
                  </a:txBody>
                  <a:tcPr marL="68580" marR="68580" marT="0" marB="0" anchor="ctr"/>
                </a:tc>
                <a:tc>
                  <a:txBody>
                    <a:bodyPr/>
                    <a:lstStyle/>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a:solidFill>
                            <a:schemeClr val="tx1"/>
                          </a:solidFill>
                          <a:latin typeface="+mn-lt"/>
                          <a:ea typeface="+mn-ea"/>
                          <a:cs typeface="B Nazanin" pitchFamily="2" charset="-78"/>
                          <a:sym typeface="Arial"/>
                        </a:rPr>
                        <a:t>پايش شيميايي</a:t>
                      </a:r>
                      <a:endParaRPr kumimoji="0" lang="en-US" sz="1100" b="1" i="0" u="none" strike="noStrike" kern="1200" cap="none" baseline="0">
                        <a:solidFill>
                          <a:schemeClr val="tx1"/>
                        </a:solidFill>
                        <a:latin typeface="+mn-lt"/>
                        <a:ea typeface="+mn-ea"/>
                        <a:cs typeface="B Nazanin" pitchFamily="2" charset="-78"/>
                        <a:sym typeface="Arial"/>
                      </a:endParaRPr>
                    </a:p>
                  </a:txBody>
                  <a:tcPr marL="68580" marR="68580" marT="0" marB="0" anchor="ctr"/>
                </a:tc>
                <a:tc>
                  <a:txBody>
                    <a:bodyPr/>
                    <a:lstStyle/>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a:solidFill>
                            <a:schemeClr val="tx1"/>
                          </a:solidFill>
                          <a:latin typeface="+mn-lt"/>
                          <a:ea typeface="+mn-ea"/>
                          <a:cs typeface="B Nazanin" pitchFamily="2" charset="-78"/>
                          <a:sym typeface="Arial"/>
                        </a:rPr>
                        <a:t>پايش شيميايي</a:t>
                      </a:r>
                      <a:endParaRPr kumimoji="0" lang="en-US" sz="1100" b="1" i="0" u="none" strike="noStrike" kern="1200" cap="none" baseline="0">
                        <a:solidFill>
                          <a:schemeClr val="tx1"/>
                        </a:solidFill>
                        <a:latin typeface="+mn-lt"/>
                        <a:ea typeface="+mn-ea"/>
                        <a:cs typeface="B Nazanin" pitchFamily="2" charset="-78"/>
                        <a:sym typeface="Arial"/>
                      </a:endParaRPr>
                    </a:p>
                  </a:txBody>
                  <a:tcPr marL="68580" marR="68580" marT="0" marB="0" anchor="ctr"/>
                </a:tc>
                <a:tc>
                  <a:txBody>
                    <a:bodyPr/>
                    <a:lstStyle/>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پايش مكانيكي</a:t>
                      </a:r>
                      <a:endParaRPr kumimoji="0" lang="en-US" sz="1100" b="1" i="0" u="none" strike="noStrike" kern="1200" cap="none" baseline="0" dirty="0">
                        <a:solidFill>
                          <a:schemeClr val="tx1"/>
                        </a:solidFill>
                        <a:latin typeface="+mn-lt"/>
                        <a:ea typeface="+mn-ea"/>
                        <a:cs typeface="B Nazanin" pitchFamily="2" charset="-78"/>
                        <a:sym typeface="Arial"/>
                      </a:endParaRPr>
                    </a:p>
                  </a:txBody>
                  <a:tcPr marL="68580" marR="68580" marT="0" marB="0" anchor="ctr"/>
                </a:tc>
                <a:tc vMerge="1">
                  <a:txBody>
                    <a:bodyPr/>
                    <a:lstStyle/>
                    <a:p>
                      <a:endParaRPr lang="en-US" dirty="0"/>
                    </a:p>
                  </a:txBody>
                  <a:tcPr/>
                </a:tc>
                <a:extLst>
                  <a:ext uri="{0D108BD9-81ED-4DB2-BD59-A6C34878D82A}">
                    <a16:rowId xmlns:a16="http://schemas.microsoft.com/office/drawing/2014/main" val="2952415415"/>
                  </a:ext>
                </a:extLst>
              </a:tr>
              <a:tr h="1103408">
                <a:tc>
                  <a:txBody>
                    <a:bodyPr/>
                    <a:lstStyle/>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نوار اندیکاتور بیولوژیک</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en-US" sz="1100" b="1" i="0" u="none" strike="noStrike" kern="1200" cap="none" baseline="0" dirty="0">
                          <a:solidFill>
                            <a:schemeClr val="tx1"/>
                          </a:solidFill>
                          <a:latin typeface="+mn-lt"/>
                          <a:ea typeface="+mn-ea"/>
                          <a:cs typeface="B Nazanin" pitchFamily="2" charset="-78"/>
                          <a:sym typeface="Arial"/>
                        </a:rPr>
                        <a:t>Bacillus </a:t>
                      </a:r>
                      <a:r>
                        <a:rPr kumimoji="0" lang="en-US" sz="1100" b="1" i="0" u="none" strike="noStrike" kern="1200" cap="none" baseline="0" dirty="0" err="1">
                          <a:solidFill>
                            <a:schemeClr val="tx1"/>
                          </a:solidFill>
                          <a:latin typeface="+mn-lt"/>
                          <a:ea typeface="+mn-ea"/>
                          <a:cs typeface="B Nazanin" pitchFamily="2" charset="-78"/>
                          <a:sym typeface="Arial"/>
                        </a:rPr>
                        <a:t>atrophaeus</a:t>
                      </a:r>
                      <a:endParaRPr kumimoji="0" lang="en-US" sz="1100" b="1" i="0" u="none" strike="noStrike" kern="1200" cap="none" baseline="0" dirty="0">
                        <a:solidFill>
                          <a:schemeClr val="tx1"/>
                        </a:solidFill>
                        <a:latin typeface="+mn-lt"/>
                        <a:ea typeface="+mn-ea"/>
                        <a:cs typeface="B Nazanin" pitchFamily="2" charset="-78"/>
                        <a:sym typeface="Arial"/>
                      </a:endParaRPr>
                    </a:p>
                  </a:txBody>
                  <a:tcPr marL="68580" marR="68580" marT="0" marB="0" anchor="ctr"/>
                </a:tc>
                <a:tc>
                  <a:txBody>
                    <a:bodyPr/>
                    <a:lstStyle/>
                    <a:p>
                      <a:pPr marL="0" algn="ctr" rtl="1" eaLnBrk="1" latinLnBrk="0" hangingPunct="1">
                        <a:lnSpc>
                          <a:spcPct val="115000"/>
                        </a:lnSpc>
                        <a:spcAft>
                          <a:spcPts val="0"/>
                        </a:spcAft>
                      </a:pPr>
                      <a:r>
                        <a:rPr kumimoji="0" lang="ar-SA" sz="1100" b="1" kern="1200" baseline="0">
                          <a:solidFill>
                            <a:schemeClr val="tx1"/>
                          </a:solidFill>
                          <a:latin typeface="+mn-lt"/>
                          <a:ea typeface="+mn-ea"/>
                          <a:cs typeface="B Nazanin" pitchFamily="2" charset="-78"/>
                        </a:rPr>
                        <a:t>-</a:t>
                      </a:r>
                      <a:endParaRPr kumimoji="0" lang="en-US" sz="1100" b="1" kern="1200" baseline="0">
                        <a:solidFill>
                          <a:schemeClr val="tx1"/>
                        </a:solidFill>
                        <a:latin typeface="+mn-lt"/>
                        <a:ea typeface="+mn-ea"/>
                        <a:cs typeface="B Nazanin" pitchFamily="2" charset="-78"/>
                      </a:endParaRPr>
                    </a:p>
                  </a:txBody>
                  <a:tcPr marL="68580" marR="68580" marT="0" marB="0" anchor="ctr"/>
                </a:tc>
                <a:tc>
                  <a:txBody>
                    <a:bodyPr/>
                    <a:lstStyle/>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ثبت شاخص</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هاي فیزیکی</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نشان داده</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شده توسط</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درجه ها و</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ثبات ها</a:t>
                      </a:r>
                      <a:endParaRPr kumimoji="0" lang="en-US" sz="1100" b="1" i="0" u="none" strike="noStrike" kern="1200" cap="none" baseline="0" dirty="0">
                        <a:solidFill>
                          <a:schemeClr val="tx1"/>
                        </a:solidFill>
                        <a:latin typeface="+mn-lt"/>
                        <a:ea typeface="+mn-ea"/>
                        <a:cs typeface="B Nazanin" pitchFamily="2" charset="-78"/>
                        <a:sym typeface="Arial"/>
                      </a:endParaRPr>
                    </a:p>
                  </a:txBody>
                  <a:tcPr marL="68580" marR="68580" marT="0" marB="0" anchor="ctr"/>
                </a:tc>
                <a:tc>
                  <a:txBody>
                    <a:bodyPr/>
                    <a:lstStyle/>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نوار اندیکاتور بیولوژیک</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en-US" sz="1100" b="1" i="0" u="none" strike="noStrike" kern="1200" cap="none" baseline="0" dirty="0">
                          <a:solidFill>
                            <a:schemeClr val="tx1"/>
                          </a:solidFill>
                          <a:latin typeface="+mn-lt"/>
                          <a:ea typeface="+mn-ea"/>
                          <a:cs typeface="B Nazanin" pitchFamily="2" charset="-78"/>
                          <a:sym typeface="Arial"/>
                        </a:rPr>
                        <a:t>Bacillus </a:t>
                      </a:r>
                      <a:r>
                        <a:rPr kumimoji="0" lang="en-US" sz="1100" b="1" i="0" u="none" strike="noStrike" kern="1200" cap="none" baseline="0" dirty="0" err="1">
                          <a:solidFill>
                            <a:schemeClr val="tx1"/>
                          </a:solidFill>
                          <a:latin typeface="+mn-lt"/>
                          <a:ea typeface="+mn-ea"/>
                          <a:cs typeface="B Nazanin" pitchFamily="2" charset="-78"/>
                          <a:sym typeface="Arial"/>
                        </a:rPr>
                        <a:t>atrophaeus</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rgbClr val="FF0000"/>
                          </a:solidFill>
                          <a:latin typeface="+mn-lt"/>
                          <a:ea typeface="+mn-ea"/>
                          <a:cs typeface="B Nazanin" pitchFamily="2" charset="-78"/>
                          <a:sym typeface="Arial"/>
                        </a:rPr>
                        <a:t>(به طور روزانه)</a:t>
                      </a:r>
                      <a:endParaRPr kumimoji="0" lang="en-US" sz="1100" b="1" i="0" u="none" strike="noStrike" kern="1200" cap="none" baseline="0" dirty="0">
                        <a:solidFill>
                          <a:srgbClr val="FF0000"/>
                        </a:solidFill>
                        <a:latin typeface="+mn-lt"/>
                        <a:ea typeface="+mn-ea"/>
                        <a:cs typeface="B Nazanin" pitchFamily="2" charset="-78"/>
                        <a:sym typeface="Arial"/>
                      </a:endParaRPr>
                    </a:p>
                  </a:txBody>
                  <a:tcPr marL="68580" marR="68580" marT="0" marB="0" anchor="ctr"/>
                </a:tc>
                <a:tc>
                  <a:txBody>
                    <a:bodyPr/>
                    <a:lstStyle/>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a:t>
                      </a:r>
                      <a:endParaRPr kumimoji="0" lang="en-US" sz="1100" b="1" i="0" u="none" strike="noStrike" kern="1200" cap="none" baseline="0" dirty="0">
                        <a:solidFill>
                          <a:schemeClr val="tx1"/>
                        </a:solidFill>
                        <a:latin typeface="+mn-lt"/>
                        <a:ea typeface="+mn-ea"/>
                        <a:cs typeface="B Nazanin" pitchFamily="2" charset="-78"/>
                        <a:sym typeface="Arial"/>
                      </a:endParaRPr>
                    </a:p>
                  </a:txBody>
                  <a:tcPr marL="68580" marR="68580" marT="0" marB="0" anchor="ctr"/>
                </a:tc>
                <a:tc>
                  <a:txBody>
                    <a:bodyPr/>
                    <a:lstStyle/>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a:t>
                      </a:r>
                      <a:endParaRPr kumimoji="0" lang="en-US" sz="1100" b="1" i="0" u="none" strike="noStrike" kern="1200" cap="none" baseline="0" dirty="0">
                        <a:solidFill>
                          <a:schemeClr val="tx1"/>
                        </a:solidFill>
                        <a:latin typeface="+mn-lt"/>
                        <a:ea typeface="+mn-ea"/>
                        <a:cs typeface="B Nazanin" pitchFamily="2" charset="-78"/>
                        <a:sym typeface="Arial"/>
                      </a:endParaRPr>
                    </a:p>
                  </a:txBody>
                  <a:tcPr marL="68580" marR="68580" marT="0" marB="0" anchor="ctr"/>
                </a:tc>
                <a:tc>
                  <a:txBody>
                    <a:bodyPr/>
                    <a:lstStyle/>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ثبت شاخص</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هاي فیزیکی</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نشان داده</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شده توسط</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درجه ها و</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ثبات</a:t>
                      </a:r>
                      <a:endParaRPr kumimoji="0" lang="en-US" sz="1100" b="1" i="0" u="none" strike="noStrike" kern="1200" cap="none" baseline="0" dirty="0">
                        <a:solidFill>
                          <a:schemeClr val="tx1"/>
                        </a:solidFill>
                        <a:latin typeface="+mn-lt"/>
                        <a:ea typeface="+mn-ea"/>
                        <a:cs typeface="B Nazanin" pitchFamily="2" charset="-78"/>
                        <a:sym typeface="Arial"/>
                      </a:endParaRPr>
                    </a:p>
                  </a:txBody>
                  <a:tcPr marL="68580" marR="68580" marT="0" marB="0" anchor="ctr"/>
                </a:tc>
                <a:tc>
                  <a:txBody>
                    <a:bodyPr/>
                    <a:lstStyle/>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سیستم</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گندزدایی</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شیمیایی</a:t>
                      </a:r>
                      <a:endParaRPr kumimoji="0" lang="en-US" sz="1100" b="1" i="0" u="none" strike="noStrike" kern="1200" cap="none" baseline="0" dirty="0">
                        <a:solidFill>
                          <a:schemeClr val="tx1"/>
                        </a:solidFill>
                        <a:latin typeface="+mn-lt"/>
                        <a:ea typeface="+mn-ea"/>
                        <a:cs typeface="B Nazanin" pitchFamily="2" charset="-78"/>
                        <a:sym typeface="Arial"/>
                      </a:endParaRPr>
                    </a:p>
                  </a:txBody>
                  <a:tcPr marL="68580" marR="68580" marT="0" marB="0" anchor="ctr"/>
                </a:tc>
                <a:extLst>
                  <a:ext uri="{0D108BD9-81ED-4DB2-BD59-A6C34878D82A}">
                    <a16:rowId xmlns:a16="http://schemas.microsoft.com/office/drawing/2014/main" val="3307728378"/>
                  </a:ext>
                </a:extLst>
              </a:tr>
              <a:tr h="1103408">
                <a:tc>
                  <a:txBody>
                    <a:bodyPr/>
                    <a:lstStyle/>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آمپول اندیکاتور بیولوژیک</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en-US" sz="1100" b="1" i="0" u="none" strike="noStrike" kern="1200" cap="none" baseline="0" dirty="0" err="1">
                          <a:solidFill>
                            <a:schemeClr val="tx1"/>
                          </a:solidFill>
                          <a:latin typeface="+mn-lt"/>
                          <a:ea typeface="+mn-ea"/>
                          <a:cs typeface="B Nazanin" pitchFamily="2" charset="-78"/>
                          <a:sym typeface="Arial"/>
                        </a:rPr>
                        <a:t>Geobacillus</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en-US" sz="1100" b="1" i="0" u="none" strike="noStrike" kern="1200" cap="none" baseline="0" dirty="0" err="1">
                          <a:solidFill>
                            <a:schemeClr val="tx1"/>
                          </a:solidFill>
                          <a:latin typeface="+mn-lt"/>
                          <a:ea typeface="+mn-ea"/>
                          <a:cs typeface="B Nazanin" pitchFamily="2" charset="-78"/>
                          <a:sym typeface="Arial"/>
                        </a:rPr>
                        <a:t>stearothermophilus</a:t>
                      </a:r>
                      <a:endParaRPr kumimoji="0" lang="en-US" sz="1100" b="1" i="0" u="none" strike="noStrike" kern="1200" cap="none" baseline="0" dirty="0">
                        <a:solidFill>
                          <a:schemeClr val="tx1"/>
                        </a:solidFill>
                        <a:latin typeface="+mn-lt"/>
                        <a:ea typeface="+mn-ea"/>
                        <a:cs typeface="B Nazanin" pitchFamily="2" charset="-78"/>
                        <a:sym typeface="Arial"/>
                      </a:endParaRPr>
                    </a:p>
                  </a:txBody>
                  <a:tcPr marL="68580" marR="68580" marT="0" marB="0" anchor="ctr"/>
                </a:tc>
                <a:tc>
                  <a:txBody>
                    <a:bodyPr/>
                    <a:lstStyle/>
                    <a:p>
                      <a:pPr marL="0" algn="ctr" rtl="1" eaLnBrk="1" latinLnBrk="0" hangingPunct="1">
                        <a:lnSpc>
                          <a:spcPct val="115000"/>
                        </a:lnSpc>
                        <a:spcAft>
                          <a:spcPts val="0"/>
                        </a:spcAft>
                      </a:pPr>
                      <a:r>
                        <a:rPr kumimoji="0" lang="ar-SA" sz="1100" b="1" kern="1200" baseline="0" dirty="0">
                          <a:solidFill>
                            <a:schemeClr val="tx1"/>
                          </a:solidFill>
                          <a:latin typeface="+mn-lt"/>
                          <a:ea typeface="+mn-ea"/>
                          <a:cs typeface="B Nazanin" pitchFamily="2" charset="-78"/>
                        </a:rPr>
                        <a:t>-</a:t>
                      </a:r>
                      <a:endParaRPr kumimoji="0" lang="en-US" sz="1100" b="1" kern="1200" baseline="0" dirty="0">
                        <a:solidFill>
                          <a:schemeClr val="tx1"/>
                        </a:solidFill>
                        <a:latin typeface="+mn-lt"/>
                        <a:ea typeface="+mn-ea"/>
                        <a:cs typeface="B Nazanin" pitchFamily="2" charset="-78"/>
                      </a:endParaRPr>
                    </a:p>
                  </a:txBody>
                  <a:tcPr marL="68580" marR="68580" marT="0" marB="0" anchor="ctr"/>
                </a:tc>
                <a:tc>
                  <a:txBody>
                    <a:bodyPr/>
                    <a:lstStyle/>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ثبت شاخص</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هاي فیزیکی</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نشان داده</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شده توسط</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درجه ها و</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ثبات ها</a:t>
                      </a:r>
                      <a:endParaRPr kumimoji="0" lang="en-US" sz="1100" b="1" i="0" u="none" strike="noStrike" kern="1200" cap="none" baseline="0" dirty="0">
                        <a:solidFill>
                          <a:schemeClr val="tx1"/>
                        </a:solidFill>
                        <a:latin typeface="+mn-lt"/>
                        <a:ea typeface="+mn-ea"/>
                        <a:cs typeface="B Nazanin" pitchFamily="2" charset="-78"/>
                        <a:sym typeface="Arial"/>
                      </a:endParaRPr>
                    </a:p>
                  </a:txBody>
                  <a:tcPr marL="68580" marR="68580" marT="0" marB="0" anchor="ctr"/>
                </a:tc>
                <a:tc>
                  <a:txBody>
                    <a:bodyPr/>
                    <a:lstStyle/>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آمپول اندیکاتور بیولوژیک</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en-US" sz="1100" b="1" i="0" u="none" strike="noStrike" kern="1200" cap="none" baseline="0" dirty="0" err="1">
                          <a:solidFill>
                            <a:schemeClr val="tx1"/>
                          </a:solidFill>
                          <a:latin typeface="+mn-lt"/>
                          <a:ea typeface="+mn-ea"/>
                          <a:cs typeface="B Nazanin" pitchFamily="2" charset="-78"/>
                          <a:sym typeface="Arial"/>
                        </a:rPr>
                        <a:t>Geobacillus</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en-US" sz="1100" b="1" i="0" u="none" strike="noStrike" kern="1200" cap="none" baseline="0" dirty="0" err="1">
                          <a:solidFill>
                            <a:schemeClr val="tx1"/>
                          </a:solidFill>
                          <a:latin typeface="+mn-lt"/>
                          <a:ea typeface="+mn-ea"/>
                          <a:cs typeface="B Nazanin" pitchFamily="2" charset="-78"/>
                          <a:sym typeface="Arial"/>
                        </a:rPr>
                        <a:t>stearothermophilus</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rgbClr val="FF0000"/>
                          </a:solidFill>
                          <a:latin typeface="+mn-lt"/>
                          <a:ea typeface="+mn-ea"/>
                          <a:cs typeface="B Nazanin" pitchFamily="2" charset="-78"/>
                          <a:sym typeface="Arial"/>
                        </a:rPr>
                        <a:t>(به طور روزانه)</a:t>
                      </a:r>
                      <a:endParaRPr kumimoji="0" lang="en-US" sz="1100" b="1" i="0" u="none" strike="noStrike" kern="1200" cap="none" baseline="0" dirty="0">
                        <a:solidFill>
                          <a:srgbClr val="FF0000"/>
                        </a:solidFill>
                        <a:latin typeface="+mn-lt"/>
                        <a:ea typeface="+mn-ea"/>
                        <a:cs typeface="B Nazanin" pitchFamily="2" charset="-78"/>
                        <a:sym typeface="Arial"/>
                      </a:endParaRPr>
                    </a:p>
                  </a:txBody>
                  <a:tcPr marL="68580" marR="68580" marT="0" marB="0" anchor="ctr"/>
                </a:tc>
                <a:tc>
                  <a:txBody>
                    <a:bodyPr/>
                    <a:lstStyle/>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a:t>
                      </a:r>
                      <a:endParaRPr kumimoji="0" lang="en-US" sz="1100" b="1" i="0" u="none" strike="noStrike" kern="1200" cap="none" baseline="0" dirty="0">
                        <a:solidFill>
                          <a:schemeClr val="tx1"/>
                        </a:solidFill>
                        <a:latin typeface="+mn-lt"/>
                        <a:ea typeface="+mn-ea"/>
                        <a:cs typeface="B Nazanin" pitchFamily="2" charset="-78"/>
                        <a:sym typeface="Arial"/>
                      </a:endParaRPr>
                    </a:p>
                  </a:txBody>
                  <a:tcPr marL="68580" marR="68580" marT="0" marB="0" anchor="ctr"/>
                </a:tc>
                <a:tc>
                  <a:txBody>
                    <a:bodyPr/>
                    <a:lstStyle/>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a:t>
                      </a:r>
                      <a:endParaRPr kumimoji="0" lang="en-US" sz="1100" b="1" i="0" u="none" strike="noStrike" kern="1200" cap="none" baseline="0" dirty="0">
                        <a:solidFill>
                          <a:schemeClr val="tx1"/>
                        </a:solidFill>
                        <a:latin typeface="+mn-lt"/>
                        <a:ea typeface="+mn-ea"/>
                        <a:cs typeface="B Nazanin" pitchFamily="2" charset="-78"/>
                        <a:sym typeface="Arial"/>
                      </a:endParaRPr>
                    </a:p>
                  </a:txBody>
                  <a:tcPr marL="68580" marR="68580" marT="0" marB="0" anchor="ctr"/>
                </a:tc>
                <a:tc>
                  <a:txBody>
                    <a:bodyPr/>
                    <a:lstStyle/>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ثبت شاخص</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هاي فیزیکی</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نشان داده</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شده توسط</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درجه ها و</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ثبات</a:t>
                      </a:r>
                      <a:endParaRPr kumimoji="0" lang="en-US" sz="1100" b="1" i="0" u="none" strike="noStrike" kern="1200" cap="none" baseline="0" dirty="0">
                        <a:solidFill>
                          <a:schemeClr val="tx1"/>
                        </a:solidFill>
                        <a:latin typeface="+mn-lt"/>
                        <a:ea typeface="+mn-ea"/>
                        <a:cs typeface="B Nazanin" pitchFamily="2" charset="-78"/>
                        <a:sym typeface="Arial"/>
                      </a:endParaRPr>
                    </a:p>
                  </a:txBody>
                  <a:tcPr marL="68580" marR="68580" marT="0" marB="0" anchor="ctr"/>
                </a:tc>
                <a:tc>
                  <a:txBody>
                    <a:bodyPr/>
                    <a:lstStyle/>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سیستم حرارت</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خشک به همراه</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خردکن</a:t>
                      </a:r>
                      <a:endParaRPr kumimoji="0" lang="en-US" sz="1100" b="1" i="0" u="none" strike="noStrike" kern="1200" cap="none" baseline="0" dirty="0">
                        <a:solidFill>
                          <a:schemeClr val="tx1"/>
                        </a:solidFill>
                        <a:latin typeface="+mn-lt"/>
                        <a:ea typeface="+mn-ea"/>
                        <a:cs typeface="B Nazanin" pitchFamily="2" charset="-78"/>
                        <a:sym typeface="Arial"/>
                      </a:endParaRPr>
                    </a:p>
                  </a:txBody>
                  <a:tcPr marL="68580" marR="68580" marT="0" marB="0" anchor="ctr"/>
                </a:tc>
                <a:extLst>
                  <a:ext uri="{0D108BD9-81ED-4DB2-BD59-A6C34878D82A}">
                    <a16:rowId xmlns:a16="http://schemas.microsoft.com/office/drawing/2014/main" val="767267779"/>
                  </a:ext>
                </a:extLst>
              </a:tr>
              <a:tr h="1433045">
                <a:tc>
                  <a:txBody>
                    <a:bodyPr/>
                    <a:lstStyle/>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نوار اندیکاتور بیولوژیک</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en-US" sz="1100" b="1" i="0" u="none" strike="noStrike" kern="1200" cap="none" baseline="0" dirty="0">
                          <a:solidFill>
                            <a:schemeClr val="tx1"/>
                          </a:solidFill>
                          <a:latin typeface="+mn-lt"/>
                          <a:ea typeface="+mn-ea"/>
                          <a:cs typeface="B Nazanin" pitchFamily="2" charset="-78"/>
                          <a:sym typeface="Arial"/>
                        </a:rPr>
                        <a:t>Bacillus </a:t>
                      </a:r>
                      <a:r>
                        <a:rPr kumimoji="0" lang="en-US" sz="1100" b="1" i="0" u="none" strike="noStrike" kern="1200" cap="none" baseline="0" dirty="0" err="1">
                          <a:solidFill>
                            <a:schemeClr val="tx1"/>
                          </a:solidFill>
                          <a:latin typeface="+mn-lt"/>
                          <a:ea typeface="+mn-ea"/>
                          <a:cs typeface="B Nazanin" pitchFamily="2" charset="-78"/>
                          <a:sym typeface="Arial"/>
                        </a:rPr>
                        <a:t>atrophaeus</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و ویال اندیکاتور بیولوژیک</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en-US" sz="1100" b="1" i="0" u="none" strike="noStrike" kern="1200" cap="none" baseline="0" dirty="0" err="1">
                          <a:solidFill>
                            <a:schemeClr val="tx1"/>
                          </a:solidFill>
                          <a:latin typeface="+mn-lt"/>
                          <a:ea typeface="+mn-ea"/>
                          <a:cs typeface="B Nazanin" pitchFamily="2" charset="-78"/>
                          <a:sym typeface="Arial"/>
                        </a:rPr>
                        <a:t>Geobacillus</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en-US" sz="1100" b="1" i="0" u="none" strike="noStrike" kern="1200" cap="none" baseline="0" dirty="0" err="1">
                          <a:solidFill>
                            <a:schemeClr val="tx1"/>
                          </a:solidFill>
                          <a:latin typeface="+mn-lt"/>
                          <a:ea typeface="+mn-ea"/>
                          <a:cs typeface="B Nazanin" pitchFamily="2" charset="-78"/>
                          <a:sym typeface="Arial"/>
                        </a:rPr>
                        <a:t>stearothermophilus</a:t>
                      </a:r>
                      <a:endParaRPr kumimoji="0" lang="en-US" sz="1100" b="1" i="0" u="none" strike="noStrike" kern="1200" cap="none" baseline="0" dirty="0">
                        <a:solidFill>
                          <a:schemeClr val="tx1"/>
                        </a:solidFill>
                        <a:latin typeface="+mn-lt"/>
                        <a:ea typeface="+mn-ea"/>
                        <a:cs typeface="B Nazanin" pitchFamily="2" charset="-78"/>
                        <a:sym typeface="Arial"/>
                      </a:endParaRPr>
                    </a:p>
                  </a:txBody>
                  <a:tcPr marL="68580" marR="68580" marT="0" marB="0" anchor="ctr"/>
                </a:tc>
                <a:tc>
                  <a:txBody>
                    <a:bodyPr/>
                    <a:lstStyle/>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اندیکاتور شیمیایی داخل</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en-US" sz="1100" b="1" i="0" u="none" strike="noStrike" kern="1200" cap="none" baseline="0" dirty="0">
                          <a:solidFill>
                            <a:schemeClr val="tx1"/>
                          </a:solidFill>
                          <a:latin typeface="+mn-lt"/>
                          <a:ea typeface="+mn-ea"/>
                          <a:cs typeface="B Nazanin" pitchFamily="2" charset="-78"/>
                          <a:sym typeface="Arial"/>
                        </a:rPr>
                        <a:t>(TST) </a:t>
                      </a:r>
                      <a:r>
                        <a:rPr kumimoji="0" lang="ar-SA" sz="1100" b="1" i="0" u="none" strike="noStrike" kern="1200" cap="none" baseline="0" dirty="0">
                          <a:solidFill>
                            <a:schemeClr val="tx1"/>
                          </a:solidFill>
                          <a:latin typeface="+mn-lt"/>
                          <a:ea typeface="+mn-ea"/>
                          <a:cs typeface="B Nazanin" pitchFamily="2" charset="-78"/>
                          <a:sym typeface="Arial"/>
                        </a:rPr>
                        <a:t>بسته بندي</a:t>
                      </a:r>
                      <a:endParaRPr kumimoji="0" lang="en-US" sz="1100" b="1" i="0" u="none" strike="noStrike" kern="1200" cap="none" baseline="0" dirty="0">
                        <a:solidFill>
                          <a:schemeClr val="tx1"/>
                        </a:solidFill>
                        <a:latin typeface="+mn-lt"/>
                        <a:ea typeface="+mn-ea"/>
                        <a:cs typeface="B Nazanin" pitchFamily="2" charset="-78"/>
                        <a:sym typeface="Arial"/>
                      </a:endParaRPr>
                    </a:p>
                  </a:txBody>
                  <a:tcPr marL="68580" marR="68580" marT="0" marB="0" anchor="ctr"/>
                </a:tc>
                <a:tc>
                  <a:txBody>
                    <a:bodyPr/>
                    <a:lstStyle/>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ثبت شاخص</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هاي فیزیکی</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نشان داده</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شده توسط</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درجه ها و</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ثبات ها</a:t>
                      </a:r>
                      <a:endParaRPr kumimoji="0" lang="en-US" sz="1100" b="1" i="0" u="none" strike="noStrike" kern="1200" cap="none" baseline="0" dirty="0">
                        <a:solidFill>
                          <a:schemeClr val="tx1"/>
                        </a:solidFill>
                        <a:latin typeface="+mn-lt"/>
                        <a:ea typeface="+mn-ea"/>
                        <a:cs typeface="B Nazanin" pitchFamily="2" charset="-78"/>
                        <a:sym typeface="Arial"/>
                      </a:endParaRPr>
                    </a:p>
                  </a:txBody>
                  <a:tcPr marL="68580" marR="68580" marT="0" marB="0" anchor="ctr"/>
                </a:tc>
                <a:tc>
                  <a:txBody>
                    <a:bodyPr/>
                    <a:lstStyle/>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نوار اندیکاتور بیولوژیک</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en-US" sz="1100" b="1" i="0" u="none" strike="noStrike" kern="1200" cap="none" baseline="0" dirty="0">
                          <a:solidFill>
                            <a:schemeClr val="tx1"/>
                          </a:solidFill>
                          <a:latin typeface="+mn-lt"/>
                          <a:ea typeface="+mn-ea"/>
                          <a:cs typeface="B Nazanin" pitchFamily="2" charset="-78"/>
                          <a:sym typeface="Arial"/>
                        </a:rPr>
                        <a:t>Bacillus </a:t>
                      </a:r>
                      <a:r>
                        <a:rPr kumimoji="0" lang="en-US" sz="1100" b="1" i="0" u="none" strike="noStrike" kern="1200" cap="none" baseline="0" dirty="0" err="1">
                          <a:solidFill>
                            <a:schemeClr val="tx1"/>
                          </a:solidFill>
                          <a:latin typeface="+mn-lt"/>
                          <a:ea typeface="+mn-ea"/>
                          <a:cs typeface="B Nazanin" pitchFamily="2" charset="-78"/>
                          <a:sym typeface="Arial"/>
                        </a:rPr>
                        <a:t>atrophaeus</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و ویال اندیکاتور بیولوژیک</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en-US" sz="1100" b="1" i="0" u="none" strike="noStrike" kern="1200" cap="none" baseline="0" dirty="0" err="1">
                          <a:solidFill>
                            <a:schemeClr val="tx1"/>
                          </a:solidFill>
                          <a:latin typeface="+mn-lt"/>
                          <a:ea typeface="+mn-ea"/>
                          <a:cs typeface="B Nazanin" pitchFamily="2" charset="-78"/>
                          <a:sym typeface="Arial"/>
                        </a:rPr>
                        <a:t>Geobacillus</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en-US" sz="1100" b="1" i="0" u="none" strike="noStrike" kern="1200" cap="none" baseline="0" dirty="0" err="1">
                          <a:solidFill>
                            <a:schemeClr val="tx1"/>
                          </a:solidFill>
                          <a:latin typeface="+mn-lt"/>
                          <a:ea typeface="+mn-ea"/>
                          <a:cs typeface="B Nazanin" pitchFamily="2" charset="-78"/>
                          <a:sym typeface="Arial"/>
                        </a:rPr>
                        <a:t>stearothermophilus</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rgbClr val="FF0000"/>
                          </a:solidFill>
                          <a:latin typeface="+mn-lt"/>
                          <a:ea typeface="+mn-ea"/>
                          <a:cs typeface="B Nazanin" pitchFamily="2" charset="-78"/>
                          <a:sym typeface="Arial"/>
                        </a:rPr>
                        <a:t>(به طور هفتگی)</a:t>
                      </a:r>
                      <a:endParaRPr kumimoji="0" lang="en-US" sz="1100" b="1" i="0" u="none" strike="noStrike" kern="1200" cap="none" baseline="0" dirty="0">
                        <a:solidFill>
                          <a:srgbClr val="FF0000"/>
                        </a:solidFill>
                        <a:latin typeface="+mn-lt"/>
                        <a:ea typeface="+mn-ea"/>
                        <a:cs typeface="B Nazanin" pitchFamily="2" charset="-78"/>
                        <a:sym typeface="Arial"/>
                      </a:endParaRPr>
                    </a:p>
                  </a:txBody>
                  <a:tcPr marL="68580" marR="68580" marT="0" marB="0" anchor="ctr"/>
                </a:tc>
                <a:tc>
                  <a:txBody>
                    <a:bodyPr/>
                    <a:lstStyle/>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a:t>
                      </a:r>
                      <a:endParaRPr kumimoji="0" lang="en-US" sz="1100" b="1" i="0" u="none" strike="noStrike" kern="1200" cap="none" baseline="0" dirty="0">
                        <a:solidFill>
                          <a:schemeClr val="tx1"/>
                        </a:solidFill>
                        <a:latin typeface="+mn-lt"/>
                        <a:ea typeface="+mn-ea"/>
                        <a:cs typeface="B Nazanin" pitchFamily="2" charset="-78"/>
                        <a:sym typeface="Arial"/>
                      </a:endParaRPr>
                    </a:p>
                  </a:txBody>
                  <a:tcPr marL="68580" marR="68580" marT="0" marB="0" anchor="ctr"/>
                </a:tc>
                <a:tc>
                  <a:txBody>
                    <a:bodyPr/>
                    <a:lstStyle/>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اندیکاتور</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شیمیایی داخل</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بسته بندي</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en-US" sz="1100" b="1" i="0" u="none" strike="noStrike" kern="1200" cap="none" baseline="0" dirty="0">
                          <a:solidFill>
                            <a:schemeClr val="tx1"/>
                          </a:solidFill>
                          <a:latin typeface="+mn-lt"/>
                          <a:ea typeface="+mn-ea"/>
                          <a:cs typeface="B Nazanin" pitchFamily="2" charset="-78"/>
                          <a:sym typeface="Arial"/>
                        </a:rPr>
                        <a:t>(TST)</a:t>
                      </a:r>
                    </a:p>
                  </a:txBody>
                  <a:tcPr marL="68580" marR="68580" marT="0" marB="0" anchor="ctr"/>
                </a:tc>
                <a:tc>
                  <a:txBody>
                    <a:bodyPr/>
                    <a:lstStyle/>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ثبت شاخص</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هاي فیزیکی</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نشان داده</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شده توسط</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درجه ها و</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ثبات ها</a:t>
                      </a:r>
                      <a:endParaRPr kumimoji="0" lang="en-US" sz="1100" b="1" i="0" u="none" strike="noStrike" kern="1200" cap="none" baseline="0" dirty="0">
                        <a:solidFill>
                          <a:schemeClr val="tx1"/>
                        </a:solidFill>
                        <a:latin typeface="+mn-lt"/>
                        <a:ea typeface="+mn-ea"/>
                        <a:cs typeface="B Nazanin" pitchFamily="2" charset="-78"/>
                        <a:sym typeface="Arial"/>
                      </a:endParaRPr>
                    </a:p>
                  </a:txBody>
                  <a:tcPr marL="68580" marR="68580" marT="0" marB="0" anchor="ctr"/>
                </a:tc>
                <a:tc>
                  <a:txBody>
                    <a:bodyPr/>
                    <a:lstStyle/>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سیستم تلفیقی</a:t>
                      </a:r>
                      <a:endParaRPr kumimoji="0" lang="en-US" sz="1100" b="1" i="0" u="none" strike="noStrike" kern="1200" cap="none" baseline="0" dirty="0">
                        <a:solidFill>
                          <a:schemeClr val="tx1"/>
                        </a:solidFill>
                        <a:latin typeface="+mn-lt"/>
                        <a:ea typeface="+mn-ea"/>
                        <a:cs typeface="B Nazanin" pitchFamily="2" charset="-78"/>
                        <a:sym typeface="Arial"/>
                      </a:endParaRPr>
                    </a:p>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مایکروویو</a:t>
                      </a:r>
                      <a:r>
                        <a:rPr kumimoji="0" lang="en-US" sz="1100" b="1" i="0" u="none" strike="noStrike" kern="1200" cap="none" baseline="0" dirty="0">
                          <a:solidFill>
                            <a:schemeClr val="tx1"/>
                          </a:solidFill>
                          <a:latin typeface="+mn-lt"/>
                          <a:ea typeface="+mn-ea"/>
                          <a:cs typeface="B Nazanin" pitchFamily="2" charset="-78"/>
                          <a:sym typeface="Arial"/>
                        </a:rPr>
                        <a:t>/</a:t>
                      </a:r>
                    </a:p>
                    <a:p>
                      <a:pPr marL="0" marR="0" algn="ctr" rtl="1" eaLnBrk="1" latinLnBrk="0" hangingPunct="1">
                        <a:lnSpc>
                          <a:spcPct val="115000"/>
                        </a:lnSpc>
                        <a:spcBef>
                          <a:spcPts val="0"/>
                        </a:spcBef>
                        <a:spcAft>
                          <a:spcPts val="0"/>
                        </a:spcAft>
                        <a:buClr>
                          <a:srgbClr val="000000"/>
                        </a:buClr>
                        <a:buFont typeface="Arial"/>
                      </a:pPr>
                      <a:r>
                        <a:rPr kumimoji="0" lang="ar-SA" sz="1100" b="1" i="0" u="none" strike="noStrike" kern="1200" cap="none" baseline="0" dirty="0">
                          <a:solidFill>
                            <a:schemeClr val="tx1"/>
                          </a:solidFill>
                          <a:latin typeface="+mn-lt"/>
                          <a:ea typeface="+mn-ea"/>
                          <a:cs typeface="B Nazanin" pitchFamily="2" charset="-78"/>
                          <a:sym typeface="Arial"/>
                        </a:rPr>
                        <a:t>اتوکلاو</a:t>
                      </a:r>
                      <a:endParaRPr kumimoji="0" lang="en-US" sz="1100" b="1" i="0" u="none" strike="noStrike" kern="1200" cap="none" baseline="0" dirty="0">
                        <a:solidFill>
                          <a:schemeClr val="tx1"/>
                        </a:solidFill>
                        <a:latin typeface="+mn-lt"/>
                        <a:ea typeface="+mn-ea"/>
                        <a:cs typeface="B Nazanin" pitchFamily="2" charset="-78"/>
                        <a:sym typeface="Arial"/>
                      </a:endParaRPr>
                    </a:p>
                  </a:txBody>
                  <a:tcPr marL="68580" marR="68580" marT="0" marB="0" anchor="ctr"/>
                </a:tc>
                <a:extLst>
                  <a:ext uri="{0D108BD9-81ED-4DB2-BD59-A6C34878D82A}">
                    <a16:rowId xmlns:a16="http://schemas.microsoft.com/office/drawing/2014/main" val="128459994"/>
                  </a:ext>
                </a:extLst>
              </a:tr>
            </a:tbl>
          </a:graphicData>
        </a:graphic>
      </p:graphicFrame>
    </p:spTree>
    <p:extLst>
      <p:ext uri="{BB962C8B-B14F-4D97-AF65-F5344CB8AC3E}">
        <p14:creationId xmlns:p14="http://schemas.microsoft.com/office/powerpoint/2010/main" val="8087366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6068;p64">
            <a:extLst>
              <a:ext uri="{FF2B5EF4-FFF2-40B4-BE49-F238E27FC236}">
                <a16:creationId xmlns:a16="http://schemas.microsoft.com/office/drawing/2014/main" id="{4C263B9A-72E1-4273-9B2A-7EF94E1FC3A6}"/>
              </a:ext>
            </a:extLst>
          </p:cNvPr>
          <p:cNvSpPr txBox="1">
            <a:spLocks noGrp="1"/>
          </p:cNvSpPr>
          <p:nvPr/>
        </p:nvSpPr>
        <p:spPr>
          <a:xfrm>
            <a:off x="838200" y="366431"/>
            <a:ext cx="9855308" cy="1129551"/>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400"/>
              <a:buFont typeface="Asap"/>
              <a:buNone/>
              <a:defRPr sz="3400" b="1" i="0" u="none" strike="noStrike" cap="none">
                <a:solidFill>
                  <a:schemeClr val="dk1"/>
                </a:solidFill>
                <a:latin typeface="Asap"/>
                <a:ea typeface="Asap"/>
                <a:cs typeface="Asap"/>
                <a:sym typeface="Asap"/>
              </a:defRPr>
            </a:lvl1pPr>
            <a:lvl2pPr marR="0" lvl="1"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2pPr>
            <a:lvl3pPr marR="0" lvl="2"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3pPr>
            <a:lvl4pPr marR="0" lvl="3"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4pPr>
            <a:lvl5pPr marR="0" lvl="4"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5pPr>
            <a:lvl6pPr marR="0" lvl="5"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6pPr>
            <a:lvl7pPr marR="0" lvl="6"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7pPr>
            <a:lvl8pPr marR="0" lvl="7"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8pPr>
            <a:lvl9pPr marR="0" lvl="8"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9pPr>
          </a:lstStyle>
          <a:p>
            <a:pPr marL="0" marR="0" lvl="0" indent="0" algn="r"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a-IR" sz="2800" b="0" i="0" u="none" strike="noStrike" kern="0" cap="none" spc="0" normalizeH="0" baseline="0" noProof="0" dirty="0">
                <a:ln>
                  <a:noFill/>
                </a:ln>
                <a:solidFill>
                  <a:srgbClr val="F4D7A6"/>
                </a:solidFill>
                <a:effectLst/>
                <a:uLnTx/>
                <a:uFillTx/>
                <a:latin typeface="Arial"/>
                <a:ea typeface="+mn-ea"/>
                <a:cs typeface="B Farnaz" panose="00000400000000000000" pitchFamily="2" charset="-78"/>
                <a:sym typeface="Asap"/>
              </a:rPr>
              <a:t>الف-6</a:t>
            </a:r>
            <a:r>
              <a:rPr lang="fa-IR" sz="2800" b="0" kern="0" dirty="0">
                <a:solidFill>
                  <a:srgbClr val="F4D7A6"/>
                </a:solidFill>
                <a:latin typeface="Arial"/>
                <a:ea typeface="+mn-ea"/>
                <a:cs typeface="B Farnaz" panose="00000400000000000000" pitchFamily="2" charset="-78"/>
              </a:rPr>
              <a:t>-4-13- برنامه عملیاتی پسماندها تدوین و اجرا می‏شود </a:t>
            </a:r>
            <a:r>
              <a:rPr lang="fa-IR" sz="2800" b="0" kern="0" dirty="0">
                <a:solidFill>
                  <a:srgbClr val="F4D7A6"/>
                </a:solidFill>
                <a:latin typeface="Arial"/>
                <a:cs typeface="B Farnaz" panose="00000400000000000000" pitchFamily="2" charset="-78"/>
              </a:rPr>
              <a:t>( سطح دو)</a:t>
            </a:r>
            <a:endParaRPr kumimoji="0" lang="en-US" sz="2800" b="0" i="0" u="none" strike="noStrike" kern="0" cap="none" spc="0" normalizeH="0" baseline="0" noProof="0" dirty="0">
              <a:ln>
                <a:noFill/>
              </a:ln>
              <a:solidFill>
                <a:srgbClr val="F4D7A6"/>
              </a:solidFill>
              <a:effectLst/>
              <a:uLnTx/>
              <a:uFillTx/>
              <a:latin typeface="Arial"/>
              <a:ea typeface="+mn-ea"/>
              <a:cs typeface="B Farnaz" panose="00000400000000000000" pitchFamily="2" charset="-78"/>
              <a:sym typeface="Asap"/>
            </a:endParaRPr>
          </a:p>
        </p:txBody>
      </p:sp>
      <p:sp>
        <p:nvSpPr>
          <p:cNvPr id="7" name="Content Placeholder 2">
            <a:extLst>
              <a:ext uri="{FF2B5EF4-FFF2-40B4-BE49-F238E27FC236}">
                <a16:creationId xmlns:a16="http://schemas.microsoft.com/office/drawing/2014/main" id="{28C0251B-BC55-47B4-B675-ECC130398A18}"/>
              </a:ext>
            </a:extLst>
          </p:cNvPr>
          <p:cNvSpPr txBox="1">
            <a:spLocks/>
          </p:cNvSpPr>
          <p:nvPr/>
        </p:nvSpPr>
        <p:spPr>
          <a:xfrm>
            <a:off x="838200" y="1495982"/>
            <a:ext cx="10515600" cy="468098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0" algn="r" defTabSz="914400" rtl="1" eaLnBrk="1" fontAlgn="auto" latinLnBrk="0" hangingPunct="1">
              <a:lnSpc>
                <a:spcPct val="115000"/>
              </a:lnSpc>
              <a:spcBef>
                <a:spcPts val="100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5" name="Content Placeholder 1">
            <a:extLst>
              <a:ext uri="{FF2B5EF4-FFF2-40B4-BE49-F238E27FC236}">
                <a16:creationId xmlns:a16="http://schemas.microsoft.com/office/drawing/2014/main" id="{3142F75B-D41C-47F9-AE86-5FF3EBF54A62}"/>
              </a:ext>
            </a:extLst>
          </p:cNvPr>
          <p:cNvSpPr txBox="1">
            <a:spLocks/>
          </p:cNvSpPr>
          <p:nvPr/>
        </p:nvSpPr>
        <p:spPr>
          <a:xfrm>
            <a:off x="1523999" y="1495982"/>
            <a:ext cx="9489141" cy="4511310"/>
          </a:xfrm>
          <a:prstGeom prst="rect">
            <a:avLst/>
          </a:prstGeom>
        </p:spPr>
        <p:txBody>
          <a:bodyPr vert="horz">
            <a:normAutofit/>
          </a:bodyPr>
          <a:lst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a:lstStyle>
          <a:p>
            <a:pPr marL="0" marR="0" lvl="0" indent="0" algn="r" defTabSz="914400" rtl="0" eaLnBrk="1" fontAlgn="auto" latinLnBrk="0" hangingPunct="1">
              <a:lnSpc>
                <a:spcPct val="90000"/>
              </a:lnSpc>
              <a:spcBef>
                <a:spcPts val="1000"/>
              </a:spcBef>
              <a:spcAft>
                <a:spcPts val="0"/>
              </a:spcAft>
              <a:buClrTx/>
              <a:buSzTx/>
              <a:buFont typeface="Wingdings 2"/>
              <a:buNone/>
              <a:tabLst/>
              <a:defRPr/>
            </a:pPr>
            <a:r>
              <a:rPr kumimoji="0" lang="en-US" sz="2000" b="1" i="0" u="none" strike="noStrike" kern="1200" cap="none" spc="0" normalizeH="0" baseline="0" noProof="0" dirty="0">
                <a:ln>
                  <a:noFill/>
                </a:ln>
                <a:solidFill>
                  <a:srgbClr val="00B0F0"/>
                </a:solidFill>
                <a:effectLst/>
                <a:uLnTx/>
                <a:uFillTx/>
                <a:latin typeface="BNazaninBold"/>
                <a:ea typeface="+mn-ea"/>
                <a:cs typeface="B Titr" panose="00000700000000000000" pitchFamily="2" charset="-78"/>
              </a:rPr>
              <a:t> </a:t>
            </a:r>
            <a:endParaRPr kumimoji="0" lang="en-US" sz="2000" b="1" i="0" u="none" strike="noStrike" kern="1200" cap="none" spc="0" normalizeH="0" baseline="0" noProof="0" dirty="0">
              <a:ln>
                <a:noFill/>
              </a:ln>
              <a:solidFill>
                <a:srgbClr val="000000"/>
              </a:solidFill>
              <a:effectLst/>
              <a:uLnTx/>
              <a:uFillTx/>
              <a:latin typeface="Arial" panose="020B0604020202020204" pitchFamily="34" charset="0"/>
              <a:ea typeface="+mn-ea"/>
              <a:cs typeface="B Nazanin" panose="00000400000000000000" pitchFamily="2" charset="-78"/>
            </a:endParaRPr>
          </a:p>
          <a:p>
            <a:pPr marL="0" marR="0" lvl="0" indent="0" algn="r" defTabSz="914400" rtl="0" eaLnBrk="1" fontAlgn="auto" latinLnBrk="0" hangingPunct="1">
              <a:lnSpc>
                <a:spcPct val="100000"/>
              </a:lnSpc>
              <a:spcBef>
                <a:spcPts val="600"/>
              </a:spcBef>
              <a:spcAft>
                <a:spcPts val="0"/>
              </a:spcAft>
              <a:buClr>
                <a:srgbClr val="B13F9A"/>
              </a:buClr>
              <a:buSzPct val="73000"/>
              <a:buFont typeface="Wingdings 2"/>
              <a:buNone/>
              <a:tabLst/>
              <a:defRPr/>
            </a:pPr>
            <a:endParaRPr kumimoji="0" lang="en-US" sz="2400" b="0" i="0" u="none" strike="noStrike" kern="1200" cap="none" spc="0" normalizeH="0" baseline="0" noProof="0" dirty="0">
              <a:ln>
                <a:noFill/>
              </a:ln>
              <a:solidFill>
                <a:srgbClr val="C00000"/>
              </a:solidFill>
              <a:effectLst/>
              <a:uLnTx/>
              <a:uFillTx/>
              <a:latin typeface="Arial"/>
              <a:ea typeface="+mn-ea"/>
              <a:cs typeface="B Nazanin"/>
            </a:endParaRPr>
          </a:p>
        </p:txBody>
      </p:sp>
      <p:sp>
        <p:nvSpPr>
          <p:cNvPr id="9" name="TextBox 8">
            <a:extLst>
              <a:ext uri="{FF2B5EF4-FFF2-40B4-BE49-F238E27FC236}">
                <a16:creationId xmlns:a16="http://schemas.microsoft.com/office/drawing/2014/main" id="{154BED00-6310-452F-AA93-06E9E719E08C}"/>
              </a:ext>
            </a:extLst>
          </p:cNvPr>
          <p:cNvSpPr txBox="1"/>
          <p:nvPr/>
        </p:nvSpPr>
        <p:spPr>
          <a:xfrm>
            <a:off x="906162" y="1722899"/>
            <a:ext cx="10346724" cy="2969787"/>
          </a:xfrm>
          <a:prstGeom prst="rect">
            <a:avLst/>
          </a:prstGeom>
          <a:noFill/>
        </p:spPr>
        <p:txBody>
          <a:bodyPr wrap="square">
            <a:spAutoFit/>
          </a:bodyPr>
          <a:lstStyle/>
          <a:p>
            <a:pPr marL="285750" indent="-285750" algn="just" rtl="1">
              <a:buFont typeface="Wingdings" panose="05000000000000000000" pitchFamily="2" charset="2"/>
              <a:buChar char="ü"/>
            </a:pPr>
            <a:r>
              <a:rPr lang="fa-IR" b="1" dirty="0">
                <a:solidFill>
                  <a:srgbClr val="000000"/>
                </a:solidFill>
                <a:latin typeface="Arial" panose="020B0604020202020204" pitchFamily="34" charset="0"/>
                <a:cs typeface="B Nazanin" panose="00000400000000000000" pitchFamily="2" charset="-78"/>
              </a:rPr>
              <a:t>تدوین برنامه عملیاتی مدیریت پسماندهای پزشکی </a:t>
            </a:r>
            <a:r>
              <a:rPr lang="fa-IR" b="1" dirty="0">
                <a:solidFill>
                  <a:srgbClr val="FF0000"/>
                </a:solidFill>
                <a:latin typeface="Arial" panose="020B0604020202020204" pitchFamily="34" charset="0"/>
                <a:cs typeface="B Nazanin" panose="00000400000000000000" pitchFamily="2" charset="-78"/>
              </a:rPr>
              <a:t>4/25 امتیاز</a:t>
            </a:r>
          </a:p>
          <a:p>
            <a:pPr marL="285750" marR="0" lvl="0" indent="-285750" algn="just" rtl="1" fontAlgn="auto">
              <a:lnSpc>
                <a:spcPct val="100000"/>
              </a:lnSpc>
              <a:spcBef>
                <a:spcPts val="0"/>
              </a:spcBef>
              <a:spcAft>
                <a:spcPts val="0"/>
              </a:spcAft>
              <a:buClrTx/>
              <a:buSzTx/>
              <a:buFont typeface="Wingdings" panose="05000000000000000000" pitchFamily="2" charset="2"/>
              <a:buChar char="ü"/>
              <a:tabLst/>
              <a:defRPr/>
            </a:pPr>
            <a:r>
              <a:rPr kumimoji="0" lang="fa-IR" sz="1800" b="1" i="0" strike="noStrike" kern="1200" cap="none" spc="0" normalizeH="0" baseline="0" noProof="0" dirty="0">
                <a:ln>
                  <a:noFill/>
                </a:ln>
                <a:solidFill>
                  <a:srgbClr val="000000"/>
                </a:solidFill>
                <a:effectLst/>
                <a:uLnTx/>
                <a:uFillTx/>
                <a:latin typeface="Arial" panose="020B0604020202020204" pitchFamily="34" charset="0"/>
                <a:ea typeface="+mn-ea"/>
                <a:cs typeface="B Nazanin" panose="00000400000000000000" pitchFamily="2" charset="-78"/>
              </a:rPr>
              <a:t>اجرای برنامه </a:t>
            </a:r>
            <a:r>
              <a:rPr kumimoji="0" lang="fa-IR" sz="1800" b="1" i="0" u="none" strike="noStrike" kern="1200" cap="none" spc="0" normalizeH="0" baseline="0" noProof="0" dirty="0">
                <a:ln>
                  <a:noFill/>
                </a:ln>
                <a:solidFill>
                  <a:srgbClr val="000000"/>
                </a:solidFill>
                <a:effectLst/>
                <a:uLnTx/>
                <a:uFillTx/>
                <a:latin typeface="Arial" panose="020B0604020202020204" pitchFamily="34" charset="0"/>
                <a:ea typeface="+mn-ea"/>
                <a:cs typeface="B Nazanin" panose="00000400000000000000" pitchFamily="2" charset="-78"/>
              </a:rPr>
              <a:t>عملیاتی مدیریت پسماندهای پزشکی </a:t>
            </a:r>
            <a:r>
              <a:rPr lang="fa-IR" b="1" dirty="0">
                <a:solidFill>
                  <a:srgbClr val="FF0000"/>
                </a:solidFill>
                <a:latin typeface="Arial" panose="020B0604020202020204" pitchFamily="34" charset="0"/>
                <a:cs typeface="B Nazanin" panose="00000400000000000000" pitchFamily="2" charset="-78"/>
              </a:rPr>
              <a:t>5/75 امتیاز</a:t>
            </a:r>
          </a:p>
          <a:p>
            <a:pPr algn="just" rtl="1"/>
            <a:endParaRPr lang="en-US" b="1" dirty="0">
              <a:solidFill>
                <a:srgbClr val="000000"/>
              </a:solidFill>
              <a:latin typeface="Arial" panose="020B0604020202020204" pitchFamily="34" charset="0"/>
              <a:cs typeface="B Nazanin" panose="00000400000000000000" pitchFamily="2" charset="-78"/>
            </a:endParaRPr>
          </a:p>
          <a:p>
            <a:pPr algn="just" rtl="1"/>
            <a:r>
              <a:rPr lang="fa-IR" b="1" dirty="0">
                <a:solidFill>
                  <a:srgbClr val="000000"/>
                </a:solidFill>
                <a:latin typeface="Arial" panose="020B0604020202020204" pitchFamily="34" charset="0"/>
                <a:cs typeface="B Nazanin" panose="00000400000000000000" pitchFamily="2" charset="-78"/>
              </a:rPr>
              <a:t>برنامه عملیاتی مدیریت پسماندهای پزشکی با توجه به مشکلات و اولویت‏های بومی بیمارستان تدوین می‏شود. اهداف این برنامه عملیاتی که همسو با برنامه استراتژیک تدوین می‏شود شامل بهبود نحوه تفکیک، جمع آوری، حمل و نقل و نگهداری، بی‏خطرسازی و دفع نهایی، افزایش آگاهی و پایبندی کارکنان به اصول مدیریت پسماند و سایر اولویت‏های بومی بیمارستان است. </a:t>
            </a:r>
          </a:p>
          <a:p>
            <a:pPr algn="just" rtl="1"/>
            <a:r>
              <a:rPr lang="fa-IR" b="1" dirty="0">
                <a:solidFill>
                  <a:srgbClr val="000000"/>
                </a:solidFill>
                <a:latin typeface="Arial" panose="020B0604020202020204" pitchFamily="34" charset="0"/>
                <a:cs typeface="B Nazanin" panose="00000400000000000000" pitchFamily="2" charset="-78"/>
              </a:rPr>
              <a:t>توجه به ضوابط و روش‏های مدیریت اجرایی پسماندهای پزشکی و پسماندهای وابسته و راهنمای مدیریت پسماندهای شیمیایی و دارویی در تدوین برنامه . </a:t>
            </a:r>
          </a:p>
          <a:p>
            <a:pPr algn="just" rtl="1"/>
            <a:r>
              <a:rPr lang="fa-IR" b="1" dirty="0">
                <a:solidFill>
                  <a:srgbClr val="000000"/>
                </a:solidFill>
                <a:latin typeface="Arial" panose="020B0604020202020204" pitchFamily="34" charset="0"/>
                <a:cs typeface="B Nazanin" panose="00000400000000000000" pitchFamily="2" charset="-78"/>
              </a:rPr>
              <a:t>در خصوص کاهش میزان تولید پسماند و مدیریت انواع پسماند در بیمارستان لازم است برنامه‏ریزی لازم به عمل آید. </a:t>
            </a:r>
          </a:p>
          <a:p>
            <a:pPr algn="r" rtl="1">
              <a:lnSpc>
                <a:spcPct val="90000"/>
              </a:lnSpc>
              <a:spcBef>
                <a:spcPts val="1000"/>
              </a:spcBef>
              <a:defRPr/>
            </a:pPr>
            <a:endParaRPr lang="fa-IR" b="1" dirty="0">
              <a:solidFill>
                <a:srgbClr val="000000"/>
              </a:solidFill>
              <a:latin typeface="Arial" panose="020B0604020202020204" pitchFamily="34" charset="0"/>
              <a:cs typeface="B Nazanin" panose="00000400000000000000" pitchFamily="2" charset="-78"/>
            </a:endParaRPr>
          </a:p>
        </p:txBody>
      </p:sp>
    </p:spTree>
    <p:extLst>
      <p:ext uri="{BB962C8B-B14F-4D97-AF65-F5344CB8AC3E}">
        <p14:creationId xmlns:p14="http://schemas.microsoft.com/office/powerpoint/2010/main" val="17834761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6068;p64">
            <a:extLst>
              <a:ext uri="{FF2B5EF4-FFF2-40B4-BE49-F238E27FC236}">
                <a16:creationId xmlns:a16="http://schemas.microsoft.com/office/drawing/2014/main" id="{4C263B9A-72E1-4273-9B2A-7EF94E1FC3A6}"/>
              </a:ext>
            </a:extLst>
          </p:cNvPr>
          <p:cNvSpPr txBox="1">
            <a:spLocks noGrp="1"/>
          </p:cNvSpPr>
          <p:nvPr/>
        </p:nvSpPr>
        <p:spPr>
          <a:xfrm>
            <a:off x="804454" y="366431"/>
            <a:ext cx="9855308" cy="1129551"/>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400"/>
              <a:buFont typeface="Asap"/>
              <a:buNone/>
              <a:defRPr sz="3400" b="1" i="0" u="none" strike="noStrike" cap="none">
                <a:solidFill>
                  <a:schemeClr val="dk1"/>
                </a:solidFill>
                <a:latin typeface="Asap"/>
                <a:ea typeface="Asap"/>
                <a:cs typeface="Asap"/>
                <a:sym typeface="Asap"/>
              </a:defRPr>
            </a:lvl1pPr>
            <a:lvl2pPr marR="0" lvl="1"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2pPr>
            <a:lvl3pPr marR="0" lvl="2"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3pPr>
            <a:lvl4pPr marR="0" lvl="3"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4pPr>
            <a:lvl5pPr marR="0" lvl="4"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5pPr>
            <a:lvl6pPr marR="0" lvl="5"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6pPr>
            <a:lvl7pPr marR="0" lvl="6"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7pPr>
            <a:lvl8pPr marR="0" lvl="7"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8pPr>
            <a:lvl9pPr marR="0" lvl="8"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9pPr>
          </a:lstStyle>
          <a:p>
            <a:pPr marL="0" marR="0" lvl="0" indent="0" algn="r"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a-IR" sz="2800" b="0" i="0" u="none" strike="noStrike" kern="0" cap="none" spc="0" normalizeH="0" baseline="0" noProof="0" dirty="0">
                <a:ln>
                  <a:noFill/>
                </a:ln>
                <a:solidFill>
                  <a:srgbClr val="F4D7A6"/>
                </a:solidFill>
                <a:effectLst/>
                <a:uLnTx/>
                <a:uFillTx/>
                <a:latin typeface="Arial"/>
                <a:ea typeface="+mn-ea"/>
                <a:cs typeface="B Farnaz" panose="00000400000000000000" pitchFamily="2" charset="-78"/>
                <a:sym typeface="Asap"/>
              </a:rPr>
              <a:t>الف-6</a:t>
            </a:r>
            <a:r>
              <a:rPr lang="fa-IR" sz="2800" b="0" kern="0" dirty="0">
                <a:solidFill>
                  <a:srgbClr val="F4D7A6"/>
                </a:solidFill>
                <a:latin typeface="Arial"/>
                <a:ea typeface="+mn-ea"/>
                <a:cs typeface="B Farnaz" panose="00000400000000000000" pitchFamily="2" charset="-78"/>
              </a:rPr>
              <a:t>-4-13- برنامه عملیاتی پسماندها تدوین و اجرا می‏شود </a:t>
            </a:r>
            <a:r>
              <a:rPr lang="fa-IR" sz="2800" b="0" kern="0" dirty="0">
                <a:solidFill>
                  <a:srgbClr val="F4D7A6"/>
                </a:solidFill>
                <a:latin typeface="Arial"/>
                <a:cs typeface="B Farnaz" panose="00000400000000000000" pitchFamily="2" charset="-78"/>
              </a:rPr>
              <a:t>( سطح دو)</a:t>
            </a:r>
            <a:endParaRPr kumimoji="0" lang="en-US" sz="2800" b="0" i="0" u="none" strike="noStrike" kern="0" cap="none" spc="0" normalizeH="0" baseline="0" noProof="0" dirty="0">
              <a:ln>
                <a:noFill/>
              </a:ln>
              <a:solidFill>
                <a:srgbClr val="F4D7A6"/>
              </a:solidFill>
              <a:effectLst/>
              <a:uLnTx/>
              <a:uFillTx/>
              <a:latin typeface="Arial"/>
              <a:ea typeface="+mn-ea"/>
              <a:cs typeface="B Farnaz" panose="00000400000000000000" pitchFamily="2" charset="-78"/>
              <a:sym typeface="Asap"/>
            </a:endParaRPr>
          </a:p>
        </p:txBody>
      </p:sp>
      <p:sp>
        <p:nvSpPr>
          <p:cNvPr id="7" name="Content Placeholder 2">
            <a:extLst>
              <a:ext uri="{FF2B5EF4-FFF2-40B4-BE49-F238E27FC236}">
                <a16:creationId xmlns:a16="http://schemas.microsoft.com/office/drawing/2014/main" id="{28C0251B-BC55-47B4-B675-ECC130398A18}"/>
              </a:ext>
            </a:extLst>
          </p:cNvPr>
          <p:cNvSpPr txBox="1">
            <a:spLocks/>
          </p:cNvSpPr>
          <p:nvPr/>
        </p:nvSpPr>
        <p:spPr>
          <a:xfrm>
            <a:off x="838200" y="1495982"/>
            <a:ext cx="10515600" cy="468098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0" algn="r" defTabSz="914400" rtl="1" eaLnBrk="1" fontAlgn="auto" latinLnBrk="0" hangingPunct="1">
              <a:lnSpc>
                <a:spcPct val="115000"/>
              </a:lnSpc>
              <a:spcBef>
                <a:spcPts val="100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5" name="Content Placeholder 1">
            <a:extLst>
              <a:ext uri="{FF2B5EF4-FFF2-40B4-BE49-F238E27FC236}">
                <a16:creationId xmlns:a16="http://schemas.microsoft.com/office/drawing/2014/main" id="{3142F75B-D41C-47F9-AE86-5FF3EBF54A62}"/>
              </a:ext>
            </a:extLst>
          </p:cNvPr>
          <p:cNvSpPr txBox="1">
            <a:spLocks/>
          </p:cNvSpPr>
          <p:nvPr/>
        </p:nvSpPr>
        <p:spPr>
          <a:xfrm>
            <a:off x="1523999" y="1495982"/>
            <a:ext cx="9489141" cy="4511310"/>
          </a:xfrm>
          <a:prstGeom prst="rect">
            <a:avLst/>
          </a:prstGeom>
        </p:spPr>
        <p:txBody>
          <a:bodyPr vert="horz">
            <a:normAutofit/>
          </a:bodyPr>
          <a:lst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a:lstStyle>
          <a:p>
            <a:pPr marL="0" marR="0" lvl="0" indent="0" algn="r" defTabSz="914400" rtl="0" eaLnBrk="1" fontAlgn="auto" latinLnBrk="0" hangingPunct="1">
              <a:lnSpc>
                <a:spcPct val="90000"/>
              </a:lnSpc>
              <a:spcBef>
                <a:spcPts val="1000"/>
              </a:spcBef>
              <a:spcAft>
                <a:spcPts val="0"/>
              </a:spcAft>
              <a:buClrTx/>
              <a:buSzTx/>
              <a:buFont typeface="Wingdings 2"/>
              <a:buNone/>
              <a:tabLst/>
              <a:defRPr/>
            </a:pPr>
            <a:r>
              <a:rPr kumimoji="0" lang="en-US" sz="2000" b="1" i="0" u="none" strike="noStrike" kern="1200" cap="none" spc="0" normalizeH="0" baseline="0" noProof="0" dirty="0">
                <a:ln>
                  <a:noFill/>
                </a:ln>
                <a:solidFill>
                  <a:srgbClr val="00B0F0"/>
                </a:solidFill>
                <a:effectLst/>
                <a:uLnTx/>
                <a:uFillTx/>
                <a:latin typeface="BNazaninBold"/>
                <a:ea typeface="+mn-ea"/>
                <a:cs typeface="B Titr" panose="00000700000000000000" pitchFamily="2" charset="-78"/>
              </a:rPr>
              <a:t> </a:t>
            </a:r>
            <a:endParaRPr kumimoji="0" lang="en-US" sz="2000" b="1" i="0" u="none" strike="noStrike" kern="1200" cap="none" spc="0" normalizeH="0" baseline="0" noProof="0" dirty="0">
              <a:ln>
                <a:noFill/>
              </a:ln>
              <a:solidFill>
                <a:srgbClr val="000000"/>
              </a:solidFill>
              <a:effectLst/>
              <a:uLnTx/>
              <a:uFillTx/>
              <a:latin typeface="Arial" panose="020B0604020202020204" pitchFamily="34" charset="0"/>
              <a:ea typeface="+mn-ea"/>
              <a:cs typeface="B Nazanin" panose="00000400000000000000" pitchFamily="2" charset="-78"/>
            </a:endParaRPr>
          </a:p>
          <a:p>
            <a:pPr marL="0" marR="0" lvl="0" indent="0" algn="r" defTabSz="914400" rtl="0" eaLnBrk="1" fontAlgn="auto" latinLnBrk="0" hangingPunct="1">
              <a:lnSpc>
                <a:spcPct val="100000"/>
              </a:lnSpc>
              <a:spcBef>
                <a:spcPts val="600"/>
              </a:spcBef>
              <a:spcAft>
                <a:spcPts val="0"/>
              </a:spcAft>
              <a:buClr>
                <a:srgbClr val="B13F9A"/>
              </a:buClr>
              <a:buSzPct val="73000"/>
              <a:buFont typeface="Wingdings 2"/>
              <a:buNone/>
              <a:tabLst/>
              <a:defRPr/>
            </a:pPr>
            <a:endParaRPr kumimoji="0" lang="en-US" sz="2400" b="0" i="0" u="none" strike="noStrike" kern="1200" cap="none" spc="0" normalizeH="0" baseline="0" noProof="0" dirty="0">
              <a:ln>
                <a:noFill/>
              </a:ln>
              <a:solidFill>
                <a:srgbClr val="C00000"/>
              </a:solidFill>
              <a:effectLst/>
              <a:uLnTx/>
              <a:uFillTx/>
              <a:latin typeface="Arial"/>
              <a:ea typeface="+mn-ea"/>
              <a:cs typeface="B Nazanin"/>
            </a:endParaRPr>
          </a:p>
        </p:txBody>
      </p:sp>
      <p:sp>
        <p:nvSpPr>
          <p:cNvPr id="9" name="TextBox 8">
            <a:extLst>
              <a:ext uri="{FF2B5EF4-FFF2-40B4-BE49-F238E27FC236}">
                <a16:creationId xmlns:a16="http://schemas.microsoft.com/office/drawing/2014/main" id="{154BED00-6310-452F-AA93-06E9E719E08C}"/>
              </a:ext>
            </a:extLst>
          </p:cNvPr>
          <p:cNvSpPr txBox="1"/>
          <p:nvPr/>
        </p:nvSpPr>
        <p:spPr>
          <a:xfrm>
            <a:off x="838200" y="1510676"/>
            <a:ext cx="10431162" cy="4219617"/>
          </a:xfrm>
          <a:prstGeom prst="rect">
            <a:avLst/>
          </a:prstGeom>
          <a:noFill/>
        </p:spPr>
        <p:txBody>
          <a:bodyPr wrap="square">
            <a:spAutoFit/>
          </a:bodyPr>
          <a:lstStyle/>
          <a:p>
            <a:pPr marL="0" marR="0" lvl="0" indent="0" algn="r" defTabSz="914400" rtl="1" eaLnBrk="1" fontAlgn="auto" latinLnBrk="0" hangingPunct="1">
              <a:lnSpc>
                <a:spcPct val="90000"/>
              </a:lnSpc>
              <a:spcBef>
                <a:spcPts val="1000"/>
              </a:spcBef>
              <a:spcAft>
                <a:spcPts val="0"/>
              </a:spcAft>
              <a:buClrTx/>
              <a:buSzTx/>
              <a:buFontTx/>
              <a:buNone/>
              <a:tabLst/>
              <a:defRPr/>
            </a:pPr>
            <a:r>
              <a:rPr kumimoji="0" lang="fa-IR" sz="1800" b="1" i="0" u="none" strike="noStrike" kern="1200" cap="none" spc="0" normalizeH="0" baseline="0" noProof="0" dirty="0">
                <a:ln>
                  <a:noFill/>
                </a:ln>
                <a:solidFill>
                  <a:srgbClr val="00B0F0"/>
                </a:solidFill>
                <a:effectLst/>
                <a:uLnTx/>
                <a:uFillTx/>
                <a:latin typeface="BNazaninBold"/>
                <a:ea typeface="+mn-ea"/>
                <a:cs typeface="B Titr" panose="00000700000000000000" pitchFamily="2" charset="-78"/>
              </a:rPr>
              <a:t>روش کار:</a:t>
            </a:r>
          </a:p>
          <a:p>
            <a:pPr marL="0" marR="0" lvl="0" indent="0" algn="just" defTabSz="914400" rtl="1" eaLnBrk="1" fontAlgn="auto" latinLnBrk="0" hangingPunct="1">
              <a:lnSpc>
                <a:spcPct val="100000"/>
              </a:lnSpc>
              <a:spcBef>
                <a:spcPts val="0"/>
              </a:spcBef>
              <a:spcAft>
                <a:spcPts val="0"/>
              </a:spcAft>
              <a:buClrTx/>
              <a:buSzTx/>
              <a:buFontTx/>
              <a:buNone/>
              <a:tabLst/>
              <a:defRPr/>
            </a:pPr>
            <a:r>
              <a:rPr kumimoji="0" lang="fa-IR" sz="1800" b="1" i="0" u="none" strike="noStrike" kern="1200" cap="none" spc="0" normalizeH="0" baseline="0" noProof="0" dirty="0">
                <a:ln>
                  <a:noFill/>
                </a:ln>
                <a:solidFill>
                  <a:srgbClr val="00B0F0"/>
                </a:solidFill>
                <a:effectLst/>
                <a:uLnTx/>
                <a:uFillTx/>
                <a:latin typeface="BNazaninBold"/>
                <a:ea typeface="+mn-ea"/>
                <a:cs typeface="B Titr" panose="00000700000000000000" pitchFamily="2" charset="-78"/>
              </a:rPr>
              <a:t> </a:t>
            </a:r>
            <a:r>
              <a:rPr kumimoji="0" lang="fa-IR" sz="1800" b="1" i="0" u="none" strike="noStrike" kern="1200" cap="none" spc="0" normalizeH="0" baseline="0" noProof="0" dirty="0">
                <a:ln>
                  <a:noFill/>
                </a:ln>
                <a:solidFill>
                  <a:srgbClr val="000000"/>
                </a:solidFill>
                <a:effectLst/>
                <a:uLnTx/>
                <a:uFillTx/>
                <a:latin typeface="Arial" panose="020B0604020202020204" pitchFamily="34" charset="0"/>
                <a:ea typeface="+mn-ea"/>
                <a:cs typeface="B Nazanin" panose="00000400000000000000" pitchFamily="2" charset="-78"/>
              </a:rPr>
              <a:t>مشاهده فایل الکترونیك برنامه عملیاتی مدیریت پسماند های پزشکی ویژه</a:t>
            </a:r>
          </a:p>
          <a:p>
            <a:pPr marL="0" marR="0" lvl="0" indent="0" algn="just" defTabSz="914400" rtl="1" eaLnBrk="1" fontAlgn="auto" latinLnBrk="0" hangingPunct="1">
              <a:lnSpc>
                <a:spcPct val="100000"/>
              </a:lnSpc>
              <a:spcBef>
                <a:spcPts val="0"/>
              </a:spcBef>
              <a:spcAft>
                <a:spcPts val="0"/>
              </a:spcAft>
              <a:buClrTx/>
              <a:buSzTx/>
              <a:buFontTx/>
              <a:buNone/>
              <a:tabLst/>
              <a:defRPr/>
            </a:pPr>
            <a:r>
              <a:rPr kumimoji="0" lang="fa-IR" sz="1800" b="1" i="0" u="none" strike="noStrike" kern="1200" cap="none" spc="0" normalizeH="0" baseline="0" noProof="0" dirty="0">
                <a:ln>
                  <a:noFill/>
                </a:ln>
                <a:solidFill>
                  <a:srgbClr val="000000"/>
                </a:solidFill>
                <a:effectLst/>
                <a:uLnTx/>
                <a:uFillTx/>
                <a:latin typeface="Arial" panose="020B0604020202020204" pitchFamily="34" charset="0"/>
                <a:ea typeface="+mn-ea"/>
                <a:cs typeface="B Nazanin" panose="00000400000000000000" pitchFamily="2" charset="-78"/>
              </a:rPr>
              <a:t>مصاحبه با حداقل دو درصد کارکنان مجری شامل کادر درمانی، نیروهای خدماتی و مسئولین بیمارستان در خصوص اطلاع از برنامه عملیاتی</a:t>
            </a:r>
          </a:p>
          <a:p>
            <a:pPr marL="0" marR="0" lvl="0" indent="0" algn="just" defTabSz="914400" rtl="1" eaLnBrk="1" fontAlgn="auto" latinLnBrk="0" hangingPunct="1">
              <a:lnSpc>
                <a:spcPct val="100000"/>
              </a:lnSpc>
              <a:spcBef>
                <a:spcPts val="0"/>
              </a:spcBef>
              <a:spcAft>
                <a:spcPts val="0"/>
              </a:spcAft>
              <a:buClrTx/>
              <a:buSzTx/>
              <a:buFontTx/>
              <a:buNone/>
              <a:tabLst/>
              <a:defRPr/>
            </a:pPr>
            <a:r>
              <a:rPr kumimoji="0" lang="fa-IR" sz="1800" b="1" i="0" u="none" strike="noStrike" kern="1200" cap="none" spc="0" normalizeH="0" baseline="0" noProof="0" dirty="0">
                <a:ln>
                  <a:noFill/>
                </a:ln>
                <a:solidFill>
                  <a:srgbClr val="000000"/>
                </a:solidFill>
                <a:effectLst/>
                <a:uLnTx/>
                <a:uFillTx/>
                <a:latin typeface="Arial" panose="020B0604020202020204" pitchFamily="34" charset="0"/>
                <a:ea typeface="+mn-ea"/>
                <a:cs typeface="B Nazanin" panose="00000400000000000000" pitchFamily="2" charset="-78"/>
              </a:rPr>
              <a:t>مشاهده 10 در صد بخش ها /واحدها</a:t>
            </a:r>
          </a:p>
          <a:p>
            <a:pPr marL="0" marR="0" lvl="0" indent="0" algn="just" defTabSz="914400" rtl="1" eaLnBrk="1" fontAlgn="auto" latinLnBrk="0" hangingPunct="1">
              <a:lnSpc>
                <a:spcPct val="100000"/>
              </a:lnSpc>
              <a:spcBef>
                <a:spcPts val="0"/>
              </a:spcBef>
              <a:spcAft>
                <a:spcPts val="0"/>
              </a:spcAft>
              <a:buClrTx/>
              <a:buSzTx/>
              <a:buFontTx/>
              <a:buNone/>
              <a:tabLst/>
              <a:defRPr/>
            </a:pPr>
            <a:r>
              <a:rPr kumimoji="0" lang="fa-IR" sz="1800" b="1" i="0" u="none" strike="noStrike" kern="1200" cap="none" spc="0" normalizeH="0" baseline="0" noProof="0" dirty="0">
                <a:ln>
                  <a:noFill/>
                </a:ln>
                <a:solidFill>
                  <a:srgbClr val="000000"/>
                </a:solidFill>
                <a:effectLst/>
                <a:uLnTx/>
                <a:uFillTx/>
                <a:latin typeface="Arial" panose="020B0604020202020204" pitchFamily="34" charset="0"/>
                <a:ea typeface="+mn-ea"/>
                <a:cs typeface="B Nazanin" panose="00000400000000000000" pitchFamily="2" charset="-78"/>
              </a:rPr>
              <a:t>تطبیق بیشتر از 70 در صد موارد مشاهده شده مدیریت پسماندهای پزشکی ویژه با برنامه عملیاتی تدوین شده ودر نظر گرفتن بودجه بندی و لحاظ آن در برنامه مدون</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800" b="1" i="0" u="none" strike="noStrike" kern="1200" cap="none" spc="0" normalizeH="0" baseline="0" noProof="0" dirty="0">
                <a:ln>
                  <a:noFill/>
                </a:ln>
                <a:solidFill>
                  <a:srgbClr val="000000"/>
                </a:solidFill>
                <a:effectLst/>
                <a:uLnTx/>
                <a:uFillTx/>
                <a:latin typeface="Arial" panose="020B0604020202020204" pitchFamily="34" charset="0"/>
                <a:ea typeface="+mn-ea"/>
                <a:cs typeface="B Nazanin" panose="00000400000000000000" pitchFamily="2" charset="-78"/>
              </a:rPr>
              <a:t>برنامه کاهش پسماند در این بیمارستان چگونه سیاست گذاری و اجرا می شود؟</a:t>
            </a:r>
          </a:p>
          <a:p>
            <a:pPr marL="0" marR="0" lvl="0" indent="0" algn="just" defTabSz="914400" rtl="1" eaLnBrk="1" fontAlgn="auto" latinLnBrk="0" hangingPunct="1">
              <a:lnSpc>
                <a:spcPct val="100000"/>
              </a:lnSpc>
              <a:spcBef>
                <a:spcPts val="0"/>
              </a:spcBef>
              <a:spcAft>
                <a:spcPts val="0"/>
              </a:spcAft>
              <a:buClrTx/>
              <a:buSzTx/>
              <a:buFontTx/>
              <a:buNone/>
              <a:tabLst/>
              <a:defRPr/>
            </a:pPr>
            <a:r>
              <a:rPr kumimoji="0" lang="fa-IR" sz="1800" b="1" i="0" u="none" strike="noStrike" kern="1200" cap="none" spc="0" normalizeH="0" baseline="0" noProof="0" dirty="0">
                <a:ln>
                  <a:noFill/>
                </a:ln>
                <a:solidFill>
                  <a:srgbClr val="000000"/>
                </a:solidFill>
                <a:effectLst/>
                <a:uLnTx/>
                <a:uFillTx/>
                <a:latin typeface="Arial" panose="020B0604020202020204" pitchFamily="34" charset="0"/>
                <a:ea typeface="+mn-ea"/>
                <a:cs typeface="B Nazanin" panose="00000400000000000000" pitchFamily="2" charset="-78"/>
              </a:rPr>
              <a:t>برنامه کاهش پسماند مدیریت پسماند های پزشکی ویژه تدوین ، و ابلاغ شده است ؟ و یا در برنامه عملیاتی ، برنامه کاهش تولید پسماند های پیش بینی شده است ؟</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800" b="1" i="0" u="none" strike="noStrike" kern="1200" cap="none" spc="0" normalizeH="0" baseline="0" noProof="0" dirty="0">
                <a:ln>
                  <a:noFill/>
                </a:ln>
                <a:solidFill>
                  <a:srgbClr val="000000"/>
                </a:solidFill>
                <a:effectLst/>
                <a:uLnTx/>
                <a:uFillTx/>
                <a:latin typeface="Arial" panose="020B0604020202020204" pitchFamily="34" charset="0"/>
                <a:ea typeface="+mn-ea"/>
                <a:cs typeface="B Nazanin" panose="00000400000000000000" pitchFamily="2" charset="-78"/>
              </a:rPr>
              <a:t>چه اقداماتی برای کاهش تولید پسماند انجام شده و نتیجه چه بوده است؟</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800" b="1" i="0" u="none" strike="noStrike" kern="1200" cap="none" spc="0" normalizeH="0" baseline="0" noProof="0" dirty="0">
                <a:ln>
                  <a:noFill/>
                </a:ln>
                <a:solidFill>
                  <a:srgbClr val="000000"/>
                </a:solidFill>
                <a:effectLst/>
                <a:uLnTx/>
                <a:uFillTx/>
                <a:latin typeface="Arial" panose="020B0604020202020204" pitchFamily="34" charset="0"/>
                <a:ea typeface="+mn-ea"/>
                <a:cs typeface="B Nazanin" panose="00000400000000000000" pitchFamily="2" charset="-78"/>
              </a:rPr>
              <a:t>مفید و موثر بودن برنامه فوق چگونه ارزیابی می شود؟</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1800" b="1" i="0" u="none" strike="noStrike" kern="1200" cap="none" spc="0" normalizeH="0" baseline="0" noProof="0" dirty="0">
                <a:ln>
                  <a:noFill/>
                </a:ln>
                <a:solidFill>
                  <a:srgbClr val="000000"/>
                </a:solidFill>
                <a:effectLst/>
                <a:uLnTx/>
                <a:uFillTx/>
                <a:latin typeface="Arial" panose="020B0604020202020204" pitchFamily="34" charset="0"/>
                <a:ea typeface="+mn-ea"/>
                <a:cs typeface="B Nazanin" panose="00000400000000000000" pitchFamily="2" charset="-78"/>
              </a:rPr>
              <a:t>روش های کاهش میزان تولید پسماند از قبیل: کنترل استفاده از لوازم یکبار مصرف، ترجیح بر استفاده از کالاهایی با تولید پسماند کمتر وغیرخطرناک، رعایت کامل موازین تفکیك پسماند</a:t>
            </a:r>
            <a:endParaRPr kumimoji="0" lang="en-US" sz="1800" b="1" i="0" u="none" strike="noStrike" kern="1200" cap="none" spc="0" normalizeH="0" baseline="0" noProof="0" dirty="0">
              <a:ln>
                <a:noFill/>
              </a:ln>
              <a:solidFill>
                <a:srgbClr val="000000"/>
              </a:solidFill>
              <a:effectLst/>
              <a:uLnTx/>
              <a:uFillTx/>
              <a:latin typeface="Arial" panose="020B0604020202020204" pitchFamily="34" charset="0"/>
              <a:ea typeface="+mn-ea"/>
              <a:cs typeface="B Nazanin" panose="00000400000000000000" pitchFamily="2" charset="-78"/>
            </a:endParaRPr>
          </a:p>
          <a:p>
            <a:pPr marL="0" marR="0" lvl="0" indent="0" algn="just" defTabSz="914400" rtl="1" eaLnBrk="1" fontAlgn="auto" latinLnBrk="0" hangingPunct="1">
              <a:lnSpc>
                <a:spcPct val="100000"/>
              </a:lnSpc>
              <a:spcBef>
                <a:spcPts val="0"/>
              </a:spcBef>
              <a:spcAft>
                <a:spcPts val="0"/>
              </a:spcAft>
              <a:buClrTx/>
              <a:buSzTx/>
              <a:buFontTx/>
              <a:buNone/>
              <a:tabLst/>
              <a:defRPr/>
            </a:pPr>
            <a:r>
              <a:rPr kumimoji="0" lang="fa-IR" sz="1800" b="1" i="0" u="none" strike="noStrike" kern="1200" cap="none" spc="0" normalizeH="0" baseline="0" noProof="0" dirty="0">
                <a:ln>
                  <a:noFill/>
                </a:ln>
                <a:solidFill>
                  <a:srgbClr val="000000"/>
                </a:solidFill>
                <a:effectLst/>
                <a:uLnTx/>
                <a:uFillTx/>
                <a:latin typeface="Arial" panose="020B0604020202020204" pitchFamily="34" charset="0"/>
                <a:ea typeface="+mn-ea"/>
                <a:cs typeface="B Nazanin" panose="00000400000000000000" pitchFamily="2" charset="-78"/>
              </a:rPr>
              <a:t> </a:t>
            </a:r>
          </a:p>
        </p:txBody>
      </p:sp>
    </p:spTree>
    <p:extLst>
      <p:ext uri="{BB962C8B-B14F-4D97-AF65-F5344CB8AC3E}">
        <p14:creationId xmlns:p14="http://schemas.microsoft.com/office/powerpoint/2010/main" val="21827278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6068;p64">
            <a:extLst>
              <a:ext uri="{FF2B5EF4-FFF2-40B4-BE49-F238E27FC236}">
                <a16:creationId xmlns:a16="http://schemas.microsoft.com/office/drawing/2014/main" id="{4C263B9A-72E1-4273-9B2A-7EF94E1FC3A6}"/>
              </a:ext>
            </a:extLst>
          </p:cNvPr>
          <p:cNvSpPr txBox="1">
            <a:spLocks noGrp="1"/>
          </p:cNvSpPr>
          <p:nvPr/>
        </p:nvSpPr>
        <p:spPr>
          <a:xfrm>
            <a:off x="730315" y="499229"/>
            <a:ext cx="9855308" cy="1129551"/>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400"/>
              <a:buFont typeface="Asap"/>
              <a:buNone/>
              <a:defRPr sz="3400" b="1" i="0" u="none" strike="noStrike" cap="none">
                <a:solidFill>
                  <a:schemeClr val="dk1"/>
                </a:solidFill>
                <a:latin typeface="Asap"/>
                <a:ea typeface="Asap"/>
                <a:cs typeface="Asap"/>
                <a:sym typeface="Asap"/>
              </a:defRPr>
            </a:lvl1pPr>
            <a:lvl2pPr marR="0" lvl="1"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2pPr>
            <a:lvl3pPr marR="0" lvl="2"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3pPr>
            <a:lvl4pPr marR="0" lvl="3"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4pPr>
            <a:lvl5pPr marR="0" lvl="4"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5pPr>
            <a:lvl6pPr marR="0" lvl="5"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6pPr>
            <a:lvl7pPr marR="0" lvl="6"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7pPr>
            <a:lvl8pPr marR="0" lvl="7"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8pPr>
            <a:lvl9pPr marR="0" lvl="8"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9pPr>
          </a:lstStyle>
          <a:p>
            <a:pPr marL="0" marR="0" lvl="0" indent="0" algn="r"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lang="fa-IR" sz="2400" b="0" kern="0" dirty="0">
                <a:solidFill>
                  <a:srgbClr val="F4D7A6"/>
                </a:solidFill>
                <a:latin typeface="Arial"/>
                <a:ea typeface="+mn-ea"/>
                <a:cs typeface="B Farnaz" panose="00000400000000000000" pitchFamily="2" charset="-78"/>
              </a:rPr>
              <a:t>دستور کار اجرایی یکسان سازی و رفع برخی ابهامات اجرای" ضوابط و روشهای مدیریت اجرایی</a:t>
            </a:r>
            <a:r>
              <a:rPr kumimoji="0" lang="fa-IR" sz="2400" b="0" i="0" u="none" strike="noStrike" kern="0" cap="none" spc="0" normalizeH="0" baseline="0" noProof="0" dirty="0">
                <a:ln>
                  <a:noFill/>
                </a:ln>
                <a:solidFill>
                  <a:srgbClr val="F4D7A6"/>
                </a:solidFill>
                <a:effectLst/>
                <a:uLnTx/>
                <a:uFillTx/>
                <a:latin typeface="Arial"/>
                <a:ea typeface="+mn-ea"/>
                <a:cs typeface="B Farnaz" panose="00000400000000000000" pitchFamily="2" charset="-78"/>
              </a:rPr>
              <a:t> پسماندهای پزشکی و پسماندهای وابسته</a:t>
            </a:r>
            <a:br>
              <a:rPr lang="fa-IR" sz="2400" b="0" kern="0" dirty="0">
                <a:solidFill>
                  <a:srgbClr val="F4D7A6"/>
                </a:solidFill>
                <a:latin typeface="Arial"/>
                <a:ea typeface="+mn-ea"/>
                <a:cs typeface="B Farnaz" panose="00000400000000000000" pitchFamily="2" charset="-78"/>
              </a:rPr>
            </a:br>
            <a:endParaRPr kumimoji="0" lang="en-US" sz="2400" b="0" i="0" u="none" strike="noStrike" kern="0" cap="none" spc="0" normalizeH="0" baseline="0" noProof="0" dirty="0">
              <a:ln>
                <a:noFill/>
              </a:ln>
              <a:solidFill>
                <a:srgbClr val="F4D7A6"/>
              </a:solidFill>
              <a:effectLst/>
              <a:uLnTx/>
              <a:uFillTx/>
              <a:latin typeface="Arial"/>
              <a:ea typeface="+mn-ea"/>
              <a:cs typeface="B Farnaz" panose="00000400000000000000" pitchFamily="2" charset="-78"/>
              <a:sym typeface="Asap"/>
            </a:endParaRPr>
          </a:p>
        </p:txBody>
      </p:sp>
      <p:sp>
        <p:nvSpPr>
          <p:cNvPr id="7" name="Content Placeholder 2">
            <a:extLst>
              <a:ext uri="{FF2B5EF4-FFF2-40B4-BE49-F238E27FC236}">
                <a16:creationId xmlns:a16="http://schemas.microsoft.com/office/drawing/2014/main" id="{28C0251B-BC55-47B4-B675-ECC130398A18}"/>
              </a:ext>
            </a:extLst>
          </p:cNvPr>
          <p:cNvSpPr txBox="1">
            <a:spLocks/>
          </p:cNvSpPr>
          <p:nvPr/>
        </p:nvSpPr>
        <p:spPr>
          <a:xfrm>
            <a:off x="838200" y="1495982"/>
            <a:ext cx="10515600" cy="468098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0" algn="r" defTabSz="914400" rtl="1" eaLnBrk="1" fontAlgn="auto" latinLnBrk="0" hangingPunct="1">
              <a:lnSpc>
                <a:spcPct val="115000"/>
              </a:lnSpc>
              <a:spcBef>
                <a:spcPts val="100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5" name="Content Placeholder 1">
            <a:extLst>
              <a:ext uri="{FF2B5EF4-FFF2-40B4-BE49-F238E27FC236}">
                <a16:creationId xmlns:a16="http://schemas.microsoft.com/office/drawing/2014/main" id="{3142F75B-D41C-47F9-AE86-5FF3EBF54A62}"/>
              </a:ext>
            </a:extLst>
          </p:cNvPr>
          <p:cNvSpPr txBox="1">
            <a:spLocks/>
          </p:cNvSpPr>
          <p:nvPr/>
        </p:nvSpPr>
        <p:spPr>
          <a:xfrm>
            <a:off x="1523999" y="1495982"/>
            <a:ext cx="9489141" cy="4511310"/>
          </a:xfrm>
          <a:prstGeom prst="rect">
            <a:avLst/>
          </a:prstGeom>
        </p:spPr>
        <p:txBody>
          <a:bodyPr vert="horz">
            <a:normAutofit/>
          </a:bodyPr>
          <a:lst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a:lstStyle>
          <a:p>
            <a:pPr marL="0" marR="0" lvl="0" indent="0" algn="r" defTabSz="914400" rtl="0" eaLnBrk="1" fontAlgn="auto" latinLnBrk="0" hangingPunct="1">
              <a:lnSpc>
                <a:spcPct val="90000"/>
              </a:lnSpc>
              <a:spcBef>
                <a:spcPts val="1000"/>
              </a:spcBef>
              <a:spcAft>
                <a:spcPts val="0"/>
              </a:spcAft>
              <a:buClrTx/>
              <a:buSzTx/>
              <a:buFont typeface="Wingdings 2"/>
              <a:buNone/>
              <a:tabLst/>
              <a:defRPr/>
            </a:pPr>
            <a:r>
              <a:rPr kumimoji="0" lang="en-US" sz="2000" b="1" i="0" u="none" strike="noStrike" kern="1200" cap="none" spc="0" normalizeH="0" baseline="0" noProof="0" dirty="0">
                <a:ln>
                  <a:noFill/>
                </a:ln>
                <a:solidFill>
                  <a:srgbClr val="00B0F0"/>
                </a:solidFill>
                <a:effectLst/>
                <a:uLnTx/>
                <a:uFillTx/>
                <a:latin typeface="BNazaninBold"/>
                <a:ea typeface="+mn-ea"/>
                <a:cs typeface="B Titr" panose="00000700000000000000" pitchFamily="2" charset="-78"/>
              </a:rPr>
              <a:t> </a:t>
            </a:r>
            <a:endParaRPr kumimoji="0" lang="en-US" sz="2000" b="1" i="0" u="none" strike="noStrike" kern="1200" cap="none" spc="0" normalizeH="0" baseline="0" noProof="0" dirty="0">
              <a:ln>
                <a:noFill/>
              </a:ln>
              <a:solidFill>
                <a:srgbClr val="000000"/>
              </a:solidFill>
              <a:effectLst/>
              <a:uLnTx/>
              <a:uFillTx/>
              <a:latin typeface="Arial" panose="020B0604020202020204" pitchFamily="34" charset="0"/>
              <a:ea typeface="+mn-ea"/>
              <a:cs typeface="B Nazanin" panose="00000400000000000000" pitchFamily="2" charset="-78"/>
            </a:endParaRPr>
          </a:p>
          <a:p>
            <a:pPr marL="0" marR="0" lvl="0" indent="0" algn="r" defTabSz="914400" rtl="0" eaLnBrk="1" fontAlgn="auto" latinLnBrk="0" hangingPunct="1">
              <a:lnSpc>
                <a:spcPct val="100000"/>
              </a:lnSpc>
              <a:spcBef>
                <a:spcPts val="600"/>
              </a:spcBef>
              <a:spcAft>
                <a:spcPts val="0"/>
              </a:spcAft>
              <a:buClr>
                <a:srgbClr val="B13F9A"/>
              </a:buClr>
              <a:buSzPct val="73000"/>
              <a:buFont typeface="Wingdings 2"/>
              <a:buNone/>
              <a:tabLst/>
              <a:defRPr/>
            </a:pPr>
            <a:endParaRPr kumimoji="0" lang="en-US" sz="2400" b="0" i="0" u="none" strike="noStrike" kern="1200" cap="none" spc="0" normalizeH="0" baseline="0" noProof="0" dirty="0">
              <a:ln>
                <a:noFill/>
              </a:ln>
              <a:solidFill>
                <a:srgbClr val="C00000"/>
              </a:solidFill>
              <a:effectLst/>
              <a:uLnTx/>
              <a:uFillTx/>
              <a:latin typeface="Arial"/>
              <a:ea typeface="+mn-ea"/>
              <a:cs typeface="B Nazanin"/>
            </a:endParaRPr>
          </a:p>
        </p:txBody>
      </p:sp>
      <p:sp>
        <p:nvSpPr>
          <p:cNvPr id="9" name="TextBox 8">
            <a:extLst>
              <a:ext uri="{FF2B5EF4-FFF2-40B4-BE49-F238E27FC236}">
                <a16:creationId xmlns:a16="http://schemas.microsoft.com/office/drawing/2014/main" id="{154BED00-6310-452F-AA93-06E9E719E08C}"/>
              </a:ext>
            </a:extLst>
          </p:cNvPr>
          <p:cNvSpPr txBox="1"/>
          <p:nvPr/>
        </p:nvSpPr>
        <p:spPr>
          <a:xfrm>
            <a:off x="922638" y="1510676"/>
            <a:ext cx="10346724" cy="369332"/>
          </a:xfrm>
          <a:prstGeom prst="rect">
            <a:avLst/>
          </a:prstGeom>
          <a:noFill/>
        </p:spPr>
        <p:txBody>
          <a:bodyPr wrap="square">
            <a:spAutoFit/>
          </a:bodyPr>
          <a:lstStyle/>
          <a:p>
            <a:pPr marL="0" marR="0" lvl="0" indent="0" algn="just" defTabSz="914400" rtl="1" eaLnBrk="1" fontAlgn="auto" latinLnBrk="0" hangingPunct="1">
              <a:lnSpc>
                <a:spcPct val="100000"/>
              </a:lnSpc>
              <a:spcBef>
                <a:spcPts val="0"/>
              </a:spcBef>
              <a:spcAft>
                <a:spcPts val="0"/>
              </a:spcAft>
              <a:buClrTx/>
              <a:buSzTx/>
              <a:buFontTx/>
              <a:buNone/>
              <a:tabLst/>
              <a:defRPr/>
            </a:pPr>
            <a:r>
              <a:rPr kumimoji="0" lang="fa-IR" sz="1800" b="1" i="0" u="none" strike="noStrike" kern="1200" cap="none" spc="0" normalizeH="0" baseline="0" noProof="0" dirty="0">
                <a:ln>
                  <a:noFill/>
                </a:ln>
                <a:solidFill>
                  <a:srgbClr val="000000"/>
                </a:solidFill>
                <a:effectLst/>
                <a:uLnTx/>
                <a:uFillTx/>
                <a:latin typeface="Arial" panose="020B0604020202020204" pitchFamily="34" charset="0"/>
                <a:ea typeface="+mn-ea"/>
                <a:cs typeface="B Nazanin" panose="00000400000000000000" pitchFamily="2" charset="-78"/>
              </a:rPr>
              <a:t> </a:t>
            </a:r>
          </a:p>
        </p:txBody>
      </p:sp>
      <p:sp>
        <p:nvSpPr>
          <p:cNvPr id="8" name="Content Placeholder 2">
            <a:extLst>
              <a:ext uri="{FF2B5EF4-FFF2-40B4-BE49-F238E27FC236}">
                <a16:creationId xmlns:a16="http://schemas.microsoft.com/office/drawing/2014/main" id="{4E447830-8E45-40E0-A0D7-909AB59A5AD6}"/>
              </a:ext>
            </a:extLst>
          </p:cNvPr>
          <p:cNvSpPr txBox="1">
            <a:spLocks/>
          </p:cNvSpPr>
          <p:nvPr/>
        </p:nvSpPr>
        <p:spPr>
          <a:xfrm>
            <a:off x="832022" y="1628781"/>
            <a:ext cx="10521778" cy="4253036"/>
          </a:xfrm>
          <a:prstGeom prst="rect">
            <a:avLst/>
          </a:prstGeom>
          <a:solidFill>
            <a:srgbClr val="44546A">
              <a:lumMod val="20000"/>
              <a:lumOff val="80000"/>
            </a:srgbClr>
          </a:solidFill>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just" defTabSz="914400" rtl="1" eaLnBrk="1" fontAlgn="auto" latinLnBrk="0" hangingPunct="1">
              <a:lnSpc>
                <a:spcPct val="170000"/>
              </a:lnSpc>
              <a:spcBef>
                <a:spcPts val="1000"/>
              </a:spcBef>
              <a:spcAft>
                <a:spcPts val="0"/>
              </a:spcAft>
              <a:buClrTx/>
              <a:buSzTx/>
              <a:buFont typeface="Arial" panose="020B0604020202020204" pitchFamily="34" charset="0"/>
              <a:buChar char="•"/>
              <a:tabLst/>
              <a:defRPr/>
            </a:pPr>
            <a:r>
              <a:rPr kumimoji="0" lang="fa-IR" sz="4800" b="1" i="0" u="none" strike="noStrike" kern="1200" cap="none" spc="0" normalizeH="0" baseline="0" noProof="0" dirty="0">
                <a:ln>
                  <a:noFill/>
                </a:ln>
                <a:solidFill>
                  <a:srgbClr val="000000"/>
                </a:solidFill>
                <a:effectLst/>
                <a:uLnTx/>
                <a:uFillTx/>
                <a:latin typeface="BYagutBold"/>
                <a:cs typeface="B Nazanin" panose="00000400000000000000" pitchFamily="2" charset="-78"/>
              </a:rPr>
              <a:t>پسماندهاي تیز و برنده در </a:t>
            </a:r>
            <a:r>
              <a:rPr kumimoji="0" lang="en-US" sz="4800" b="1" i="0" u="none" strike="noStrike" kern="1200" cap="none" spc="0" normalizeH="0" baseline="0" noProof="0" dirty="0" err="1">
                <a:ln>
                  <a:noFill/>
                </a:ln>
                <a:solidFill>
                  <a:srgbClr val="000000"/>
                </a:solidFill>
                <a:effectLst/>
                <a:uLnTx/>
                <a:uFillTx/>
                <a:latin typeface="Calibri-Bold"/>
                <a:cs typeface="B Nazanin" panose="00000400000000000000" pitchFamily="2" charset="-78"/>
              </a:rPr>
              <a:t>safetybox</a:t>
            </a:r>
            <a:r>
              <a:rPr kumimoji="0" lang="en-US" sz="4800" b="1" i="0" u="none" strike="noStrike" kern="1200" cap="none" spc="0" normalizeH="0" baseline="0" noProof="0" dirty="0">
                <a:ln>
                  <a:noFill/>
                </a:ln>
                <a:solidFill>
                  <a:srgbClr val="000000"/>
                </a:solidFill>
                <a:effectLst/>
                <a:uLnTx/>
                <a:uFillTx/>
                <a:latin typeface="Calibri-Bold"/>
                <a:cs typeface="B Nazanin" panose="00000400000000000000" pitchFamily="2" charset="-78"/>
              </a:rPr>
              <a:t> </a:t>
            </a:r>
            <a:r>
              <a:rPr kumimoji="0" lang="fa-IR" sz="4800" b="1" i="0" u="none" strike="noStrike" kern="1200" cap="none" spc="0" normalizeH="0" baseline="0" noProof="0" dirty="0">
                <a:ln>
                  <a:noFill/>
                </a:ln>
                <a:solidFill>
                  <a:srgbClr val="000000"/>
                </a:solidFill>
                <a:effectLst/>
                <a:uLnTx/>
                <a:uFillTx/>
                <a:latin typeface="Calibri-Bold"/>
                <a:cs typeface="B Nazanin" panose="00000400000000000000" pitchFamily="2" charset="-78"/>
              </a:rPr>
              <a:t> </a:t>
            </a:r>
            <a:r>
              <a:rPr kumimoji="0" lang="fa-IR" sz="4800" b="1" i="0" u="none" strike="noStrike" kern="1200" cap="none" spc="0" normalizeH="0" baseline="0" noProof="0" dirty="0">
                <a:ln>
                  <a:noFill/>
                </a:ln>
                <a:solidFill>
                  <a:srgbClr val="000000"/>
                </a:solidFill>
                <a:effectLst/>
                <a:uLnTx/>
                <a:uFillTx/>
                <a:latin typeface="BYagutBold"/>
                <a:cs typeface="B Nazanin" panose="00000400000000000000" pitchFamily="2" charset="-78"/>
              </a:rPr>
              <a:t>جمع آوري گردد و پس از پر شدن 4 / 3</a:t>
            </a:r>
            <a:r>
              <a:rPr kumimoji="0" lang="en-US" sz="4800" b="1" i="0" u="none" strike="noStrike" kern="1200" cap="none" spc="0" normalizeH="0" baseline="0" noProof="0" dirty="0" err="1">
                <a:ln>
                  <a:noFill/>
                </a:ln>
                <a:solidFill>
                  <a:srgbClr val="000000"/>
                </a:solidFill>
                <a:effectLst/>
                <a:uLnTx/>
                <a:uFillTx/>
                <a:latin typeface="Calibri-Bold"/>
                <a:cs typeface="B Nazanin" panose="00000400000000000000" pitchFamily="2" charset="-78"/>
              </a:rPr>
              <a:t>safetybox</a:t>
            </a:r>
            <a:r>
              <a:rPr kumimoji="0" lang="en-US" sz="4800" b="1" i="0" u="none" strike="noStrike" kern="1200" cap="none" spc="0" normalizeH="0" baseline="0" noProof="0" dirty="0">
                <a:ln>
                  <a:noFill/>
                </a:ln>
                <a:solidFill>
                  <a:srgbClr val="000000"/>
                </a:solidFill>
                <a:effectLst/>
                <a:uLnTx/>
                <a:uFillTx/>
                <a:latin typeface="Calibri-Bold"/>
                <a:cs typeface="B Nazanin" panose="00000400000000000000" pitchFamily="2" charset="-78"/>
              </a:rPr>
              <a:t> </a:t>
            </a:r>
            <a:r>
              <a:rPr kumimoji="0" lang="fa-IR" sz="4800" b="1" i="0" u="none" strike="noStrike" kern="1200" cap="none" spc="0" normalizeH="0" baseline="0" noProof="0" dirty="0">
                <a:ln>
                  <a:noFill/>
                </a:ln>
                <a:solidFill>
                  <a:srgbClr val="000000"/>
                </a:solidFill>
                <a:effectLst/>
                <a:uLnTx/>
                <a:uFillTx/>
                <a:latin typeface="Calibri-Bold"/>
                <a:cs typeface="B Nazanin" panose="00000400000000000000" pitchFamily="2" charset="-78"/>
              </a:rPr>
              <a:t> </a:t>
            </a:r>
            <a:r>
              <a:rPr kumimoji="0" lang="fa-IR" sz="4800" b="1" i="0" u="none" strike="noStrike" kern="1200" cap="none" spc="0" normalizeH="0" baseline="0" noProof="0" dirty="0">
                <a:ln>
                  <a:noFill/>
                </a:ln>
                <a:solidFill>
                  <a:srgbClr val="000000"/>
                </a:solidFill>
                <a:effectLst/>
                <a:uLnTx/>
                <a:uFillTx/>
                <a:latin typeface="BYagutBold"/>
                <a:cs typeface="B Nazanin" panose="00000400000000000000" pitchFamily="2" charset="-78"/>
              </a:rPr>
              <a:t>جمع آوري و به محل تعیین شده براي ذخیره موقت پسماند حمل شده ، و سپس بی خطر سازي گردند.</a:t>
            </a:r>
          </a:p>
          <a:p>
            <a:pPr marL="228600" marR="0" lvl="0" indent="-228600" algn="just" defTabSz="914400" rtl="1" eaLnBrk="1" fontAlgn="auto" latinLnBrk="0" hangingPunct="1">
              <a:lnSpc>
                <a:spcPct val="170000"/>
              </a:lnSpc>
              <a:spcBef>
                <a:spcPts val="1000"/>
              </a:spcBef>
              <a:spcAft>
                <a:spcPts val="0"/>
              </a:spcAft>
              <a:buClrTx/>
              <a:buSzTx/>
              <a:buFont typeface="Arial" panose="020B0604020202020204" pitchFamily="34" charset="0"/>
              <a:buChar char="•"/>
              <a:tabLst/>
              <a:defRPr/>
            </a:pPr>
            <a:r>
              <a:rPr kumimoji="0" lang="fa-IR" sz="4800" b="1" i="0" u="none" strike="noStrike" kern="1200" cap="none" spc="0" normalizeH="0" baseline="0" noProof="0" dirty="0">
                <a:ln>
                  <a:noFill/>
                </a:ln>
                <a:solidFill>
                  <a:srgbClr val="000000"/>
                </a:solidFill>
                <a:effectLst/>
                <a:uLnTx/>
                <a:uFillTx/>
                <a:latin typeface="BYagutBold"/>
                <a:cs typeface="B Nazanin" panose="00000400000000000000" pitchFamily="2" charset="-78"/>
              </a:rPr>
              <a:t>سوزن سرنگ نبایستی مجدداً درپوش گذاري گردد و باید بدون دستکاري داخل </a:t>
            </a:r>
            <a:r>
              <a:rPr kumimoji="0" lang="en-US" sz="4800" b="1" i="0" u="none" strike="noStrike" kern="1200" cap="none" spc="0" normalizeH="0" baseline="0" noProof="0" dirty="0" err="1">
                <a:ln>
                  <a:noFill/>
                </a:ln>
                <a:solidFill>
                  <a:srgbClr val="000000"/>
                </a:solidFill>
                <a:effectLst/>
                <a:uLnTx/>
                <a:uFillTx/>
                <a:latin typeface="Calibri-Bold"/>
                <a:cs typeface="B Nazanin" panose="00000400000000000000" pitchFamily="2" charset="-78"/>
              </a:rPr>
              <a:t>safetybox</a:t>
            </a:r>
            <a:r>
              <a:rPr kumimoji="0" lang="en-US" sz="4800" b="1" i="0" u="none" strike="noStrike" kern="1200" cap="none" spc="0" normalizeH="0" baseline="0" noProof="0" dirty="0">
                <a:ln>
                  <a:noFill/>
                </a:ln>
                <a:solidFill>
                  <a:srgbClr val="000000"/>
                </a:solidFill>
                <a:effectLst/>
                <a:uLnTx/>
                <a:uFillTx/>
                <a:latin typeface="Calibri-Bold"/>
                <a:cs typeface="B Nazanin" panose="00000400000000000000" pitchFamily="2" charset="-78"/>
              </a:rPr>
              <a:t> </a:t>
            </a:r>
            <a:r>
              <a:rPr kumimoji="0" lang="fa-IR" sz="4800" b="1" i="0" u="none" strike="noStrike" kern="1200" cap="none" spc="0" normalizeH="0" baseline="0" noProof="0" dirty="0">
                <a:ln>
                  <a:noFill/>
                </a:ln>
                <a:solidFill>
                  <a:srgbClr val="000000"/>
                </a:solidFill>
                <a:effectLst/>
                <a:uLnTx/>
                <a:uFillTx/>
                <a:latin typeface="Calibri-Bold"/>
                <a:cs typeface="B Nazanin" panose="00000400000000000000" pitchFamily="2" charset="-78"/>
              </a:rPr>
              <a:t> </a:t>
            </a:r>
            <a:r>
              <a:rPr kumimoji="0" lang="fa-IR" sz="4800" b="1" i="0" u="none" strike="noStrike" kern="1200" cap="none" spc="0" normalizeH="0" baseline="0" noProof="0" dirty="0">
                <a:ln>
                  <a:noFill/>
                </a:ln>
                <a:solidFill>
                  <a:srgbClr val="000000"/>
                </a:solidFill>
                <a:effectLst/>
                <a:uLnTx/>
                <a:uFillTx/>
                <a:latin typeface="BYagutBold"/>
                <a:cs typeface="B Nazanin" panose="00000400000000000000" pitchFamily="2" charset="-78"/>
              </a:rPr>
              <a:t>جمع آوري شود</a:t>
            </a:r>
          </a:p>
          <a:p>
            <a:pPr marL="228600" marR="0" lvl="0" indent="-228600" algn="just" defTabSz="914400" rtl="1" eaLnBrk="1" fontAlgn="auto" latinLnBrk="0" hangingPunct="1">
              <a:lnSpc>
                <a:spcPct val="170000"/>
              </a:lnSpc>
              <a:spcBef>
                <a:spcPts val="1000"/>
              </a:spcBef>
              <a:spcAft>
                <a:spcPts val="0"/>
              </a:spcAft>
              <a:buClrTx/>
              <a:buSzTx/>
              <a:buFont typeface="Arial" panose="020B0604020202020204" pitchFamily="34" charset="0"/>
              <a:buChar char="•"/>
              <a:tabLst/>
              <a:defRPr/>
            </a:pPr>
            <a:r>
              <a:rPr kumimoji="0" lang="fa-IR" sz="4800" b="1" i="0" u="none" strike="noStrike" kern="1200" cap="none" spc="0" normalizeH="0" baseline="0" noProof="0" dirty="0">
                <a:ln>
                  <a:noFill/>
                </a:ln>
                <a:solidFill>
                  <a:srgbClr val="000000"/>
                </a:solidFill>
                <a:effectLst/>
                <a:uLnTx/>
                <a:uFillTx/>
                <a:latin typeface="BYagutBold"/>
                <a:cs typeface="B Nazanin" panose="00000400000000000000" pitchFamily="2" charset="-78"/>
              </a:rPr>
              <a:t>سوزن و سرنگ تواماً در </a:t>
            </a:r>
            <a:r>
              <a:rPr kumimoji="0" lang="en-US" sz="4800" b="1" i="0" u="none" strike="noStrike" kern="1200" cap="none" spc="0" normalizeH="0" baseline="0" noProof="0" dirty="0">
                <a:ln>
                  <a:noFill/>
                </a:ln>
                <a:solidFill>
                  <a:srgbClr val="000000"/>
                </a:solidFill>
                <a:effectLst/>
                <a:uLnTx/>
                <a:uFillTx/>
                <a:latin typeface="BYagutBold"/>
                <a:cs typeface="B Nazanin" panose="00000400000000000000" pitchFamily="2" charset="-78"/>
              </a:rPr>
              <a:t> </a:t>
            </a:r>
            <a:r>
              <a:rPr kumimoji="0" lang="en-US" sz="4800" b="1" i="0" u="none" strike="noStrike" kern="1200" cap="none" spc="0" normalizeH="0" baseline="0" noProof="0" dirty="0" err="1">
                <a:ln>
                  <a:noFill/>
                </a:ln>
                <a:solidFill>
                  <a:srgbClr val="000000"/>
                </a:solidFill>
                <a:effectLst/>
                <a:uLnTx/>
                <a:uFillTx/>
                <a:latin typeface="Calibri-Bold"/>
                <a:cs typeface="B Nazanin" panose="00000400000000000000" pitchFamily="2" charset="-78"/>
              </a:rPr>
              <a:t>safetybox</a:t>
            </a:r>
            <a:r>
              <a:rPr kumimoji="0" lang="en-US" sz="4800" b="1" i="0" u="none" strike="noStrike" kern="1200" cap="none" spc="0" normalizeH="0" baseline="0" noProof="0" dirty="0">
                <a:ln>
                  <a:noFill/>
                </a:ln>
                <a:solidFill>
                  <a:srgbClr val="000000"/>
                </a:solidFill>
                <a:effectLst/>
                <a:uLnTx/>
                <a:uFillTx/>
                <a:latin typeface="Calibri-Bold"/>
                <a:cs typeface="B Nazanin" panose="00000400000000000000" pitchFamily="2" charset="-78"/>
              </a:rPr>
              <a:t> </a:t>
            </a:r>
            <a:r>
              <a:rPr kumimoji="0" lang="fa-IR" sz="4800" b="1" i="0" u="none" strike="noStrike" kern="1200" cap="none" spc="0" normalizeH="0" baseline="0" noProof="0" dirty="0">
                <a:ln>
                  <a:noFill/>
                </a:ln>
                <a:solidFill>
                  <a:srgbClr val="000000"/>
                </a:solidFill>
                <a:effectLst/>
                <a:uLnTx/>
                <a:uFillTx/>
                <a:latin typeface="BYagutBold"/>
                <a:cs typeface="B Nazanin" panose="00000400000000000000" pitchFamily="2" charset="-78"/>
              </a:rPr>
              <a:t>جمع آوري شود و از جداسازي آن اجتناب گردد. درمورد سوزن و سرنگ آزمایشگاه هاي تشخیص طبی مطابق پروتکل اجرایی خود عمل نمایند.</a:t>
            </a:r>
          </a:p>
          <a:p>
            <a:pPr marL="228600" marR="0" lvl="0" indent="-228600" algn="just" defTabSz="914400" rtl="1" eaLnBrk="1" fontAlgn="auto" latinLnBrk="0" hangingPunct="1">
              <a:lnSpc>
                <a:spcPct val="170000"/>
              </a:lnSpc>
              <a:spcBef>
                <a:spcPts val="1000"/>
              </a:spcBef>
              <a:spcAft>
                <a:spcPts val="0"/>
              </a:spcAft>
              <a:buClrTx/>
              <a:buSzTx/>
              <a:buFont typeface="Arial" panose="020B0604020202020204" pitchFamily="34" charset="0"/>
              <a:buChar char="•"/>
              <a:tabLst/>
              <a:defRPr/>
            </a:pPr>
            <a:r>
              <a:rPr kumimoji="0" lang="fa-IR" sz="4800" b="1" i="0" u="none" strike="noStrike" kern="1200" cap="none" spc="0" normalizeH="0" baseline="0" noProof="0" dirty="0">
                <a:ln>
                  <a:noFill/>
                </a:ln>
                <a:solidFill>
                  <a:srgbClr val="000000"/>
                </a:solidFill>
                <a:effectLst/>
                <a:uLnTx/>
                <a:uFillTx/>
                <a:latin typeface="BYagutBold"/>
                <a:cs typeface="B Nazanin" panose="00000400000000000000" pitchFamily="2" charset="-78"/>
              </a:rPr>
              <a:t>سوزن ست سرم ، جدا شده ودر </a:t>
            </a:r>
            <a:r>
              <a:rPr kumimoji="0" lang="en-US" sz="4800" b="1" i="0" u="none" strike="noStrike" kern="1200" cap="none" spc="0" normalizeH="0" baseline="0" noProof="0" dirty="0">
                <a:ln>
                  <a:noFill/>
                </a:ln>
                <a:solidFill>
                  <a:srgbClr val="000000"/>
                </a:solidFill>
                <a:effectLst/>
                <a:uLnTx/>
                <a:uFillTx/>
                <a:latin typeface="BYagutBold"/>
                <a:cs typeface="B Nazanin" panose="00000400000000000000" pitchFamily="2" charset="-78"/>
              </a:rPr>
              <a:t> </a:t>
            </a:r>
            <a:r>
              <a:rPr kumimoji="0" lang="en-US" sz="4800" b="1" i="0" u="none" strike="noStrike" kern="1200" cap="none" spc="0" normalizeH="0" baseline="0" noProof="0" dirty="0" err="1">
                <a:ln>
                  <a:noFill/>
                </a:ln>
                <a:solidFill>
                  <a:srgbClr val="000000"/>
                </a:solidFill>
                <a:effectLst/>
                <a:uLnTx/>
                <a:uFillTx/>
                <a:latin typeface="Calibri-Bold"/>
                <a:cs typeface="B Nazanin" panose="00000400000000000000" pitchFamily="2" charset="-78"/>
              </a:rPr>
              <a:t>safetybox</a:t>
            </a:r>
            <a:r>
              <a:rPr kumimoji="0" lang="en-US" sz="4800" b="1" i="0" u="none" strike="noStrike" kern="1200" cap="none" spc="0" normalizeH="0" baseline="0" noProof="0" dirty="0">
                <a:ln>
                  <a:noFill/>
                </a:ln>
                <a:solidFill>
                  <a:srgbClr val="000000"/>
                </a:solidFill>
                <a:effectLst/>
                <a:uLnTx/>
                <a:uFillTx/>
                <a:latin typeface="Calibri-Bold"/>
                <a:cs typeface="B Nazanin" panose="00000400000000000000" pitchFamily="2" charset="-78"/>
              </a:rPr>
              <a:t> </a:t>
            </a:r>
            <a:r>
              <a:rPr kumimoji="0" lang="fa-IR" sz="4800" b="1" i="0" u="none" strike="noStrike" kern="1200" cap="none" spc="0" normalizeH="0" baseline="0" noProof="0" dirty="0">
                <a:ln>
                  <a:noFill/>
                </a:ln>
                <a:solidFill>
                  <a:srgbClr val="000000"/>
                </a:solidFill>
                <a:effectLst/>
                <a:uLnTx/>
                <a:uFillTx/>
                <a:latin typeface="BYagutBold"/>
                <a:cs typeface="B Nazanin" panose="00000400000000000000" pitchFamily="2" charset="-78"/>
              </a:rPr>
              <a:t>قرار گیرد . مابقی ست سرم و باتل سرم به عنوان پسماند عفونی در نظر گرفته می شود و مطابق پسماند عفونی مدیریت شوند</a:t>
            </a:r>
            <a:r>
              <a:rPr kumimoji="0" lang="fa-IR" sz="4800" b="1" i="0" u="none" strike="noStrike" kern="1200" cap="none" spc="0" normalizeH="0" baseline="0" noProof="0" dirty="0">
                <a:ln>
                  <a:noFill/>
                </a:ln>
                <a:solidFill>
                  <a:srgbClr val="000000"/>
                </a:solidFill>
                <a:effectLst/>
                <a:uLnTx/>
                <a:uFillTx/>
                <a:latin typeface="BYagutBold"/>
                <a:ea typeface="+mn-ea"/>
                <a:cs typeface="Arial" panose="020B0604020202020204" pitchFamily="34" charset="0"/>
              </a:rPr>
              <a:t>.</a:t>
            </a:r>
          </a:p>
          <a:p>
            <a:pPr algn="just" rtl="1">
              <a:lnSpc>
                <a:spcPct val="170000"/>
              </a:lnSpc>
            </a:pPr>
            <a:r>
              <a:rPr lang="fa-IR" sz="4800" b="1" dirty="0">
                <a:solidFill>
                  <a:srgbClr val="000000"/>
                </a:solidFill>
                <a:latin typeface="BYagutBold"/>
                <a:cs typeface="B Nazanin" panose="00000400000000000000" pitchFamily="2" charset="-78"/>
              </a:rPr>
              <a:t>باتل هاي سرم در صورتیکه حاوي داروهاي سایتوتوکسیک و خطرناک باشند به عنوان پسماند شیمیایی و دارویی محسوب می شوند و بایستی مطابق پسماندهاي مذکور مدیریت شوند.</a:t>
            </a:r>
          </a:p>
          <a:p>
            <a:pPr algn="just" rtl="1">
              <a:lnSpc>
                <a:spcPct val="170000"/>
              </a:lnSpc>
            </a:pPr>
            <a:r>
              <a:rPr lang="fa-IR" sz="4800" b="1" dirty="0">
                <a:solidFill>
                  <a:srgbClr val="000000"/>
                </a:solidFill>
                <a:latin typeface="BYagutBold"/>
                <a:cs typeface="B Nazanin" panose="00000400000000000000" pitchFamily="2" charset="-78"/>
              </a:rPr>
              <a:t>محتواي باتل هاي حاوي سرم هاي قندي و نمکی که بصورت کامل استفاده نشده اند و یا تاریخ مصرف آنها منقضی شده است را میتوان با مقادیر زیادي آب رقیق نموده و در فاضلاب تخلیه و باتل سرم، در پسماندهاي عفونی قرار گیرند.</a:t>
            </a:r>
          </a:p>
          <a:p>
            <a:pPr algn="just" rtl="1">
              <a:lnSpc>
                <a:spcPct val="170000"/>
              </a:lnSpc>
            </a:pPr>
            <a:r>
              <a:rPr lang="fa-IR" sz="4800" b="1" dirty="0">
                <a:solidFill>
                  <a:srgbClr val="000000"/>
                </a:solidFill>
                <a:latin typeface="BYagutBold"/>
                <a:cs typeface="B Nazanin" panose="00000400000000000000" pitchFamily="2" charset="-78"/>
              </a:rPr>
              <a:t>قراردادن کیسه وسطل زرد در اتاق هاي بستري عادي و تحت نظر ممنوع است. پسماند هاي عفونی این مکان ها در داخل سطل زرد داراي کیسه زرد که با ترولی توسط ارائه دهنده خدمت درمانی به اتاق آورده می شود ، قرار دا ده می شوند</a:t>
            </a:r>
          </a:p>
          <a:p>
            <a:pPr algn="just" rtl="1">
              <a:lnSpc>
                <a:spcPct val="170000"/>
              </a:lnSpc>
            </a:pPr>
            <a:r>
              <a:rPr lang="fa-IR" sz="4800" b="1" dirty="0">
                <a:solidFill>
                  <a:srgbClr val="000000"/>
                </a:solidFill>
                <a:latin typeface="BYagutBold"/>
                <a:cs typeface="B Nazanin" panose="00000400000000000000" pitchFamily="2" charset="-78"/>
              </a:rPr>
              <a:t>پسماند اتاق هاي عمل ،اتاق هاي ایزوله ، بخش دیالیز و بخش اورژانس و آزمایشگاه عفونی محسوب می گردد و دراین بخش ها می توان کیسه و سطل زرد قرار داد و از قرار دادن ظروف براي پسماندهاي عادي خودداري گردد.</a:t>
            </a:r>
            <a:endParaRPr lang="en-US" sz="4800" b="1" dirty="0">
              <a:solidFill>
                <a:srgbClr val="000000"/>
              </a:solidFill>
              <a:latin typeface="BYagutBold"/>
              <a:cs typeface="B Nazanin" panose="00000400000000000000" pitchFamily="2" charset="-78"/>
            </a:endParaRPr>
          </a:p>
          <a:p>
            <a:pPr marL="228600" marR="0" lvl="0" indent="-228600" algn="r" defTabSz="914400" rtl="1"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436692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6068;p64">
            <a:extLst>
              <a:ext uri="{FF2B5EF4-FFF2-40B4-BE49-F238E27FC236}">
                <a16:creationId xmlns:a16="http://schemas.microsoft.com/office/drawing/2014/main" id="{4C263B9A-72E1-4273-9B2A-7EF94E1FC3A6}"/>
              </a:ext>
            </a:extLst>
          </p:cNvPr>
          <p:cNvSpPr txBox="1">
            <a:spLocks noGrp="1"/>
          </p:cNvSpPr>
          <p:nvPr/>
        </p:nvSpPr>
        <p:spPr>
          <a:xfrm>
            <a:off x="730315" y="499229"/>
            <a:ext cx="9855308" cy="1129551"/>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400"/>
              <a:buFont typeface="Asap"/>
              <a:buNone/>
              <a:defRPr sz="3400" b="1" i="0" u="none" strike="noStrike" cap="none">
                <a:solidFill>
                  <a:schemeClr val="dk1"/>
                </a:solidFill>
                <a:latin typeface="Asap"/>
                <a:ea typeface="Asap"/>
                <a:cs typeface="Asap"/>
                <a:sym typeface="Asap"/>
              </a:defRPr>
            </a:lvl1pPr>
            <a:lvl2pPr marR="0" lvl="1"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2pPr>
            <a:lvl3pPr marR="0" lvl="2"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3pPr>
            <a:lvl4pPr marR="0" lvl="3"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4pPr>
            <a:lvl5pPr marR="0" lvl="4"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5pPr>
            <a:lvl6pPr marR="0" lvl="5"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6pPr>
            <a:lvl7pPr marR="0" lvl="6"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7pPr>
            <a:lvl8pPr marR="0" lvl="7"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8pPr>
            <a:lvl9pPr marR="0" lvl="8"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9pPr>
          </a:lstStyle>
          <a:p>
            <a:pPr marL="0" marR="0" lvl="0" indent="0" algn="r"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a-IR" sz="2400" b="0" i="0" u="none" strike="noStrike" kern="0" cap="none" spc="0" normalizeH="0" baseline="0" noProof="0" dirty="0">
                <a:ln>
                  <a:noFill/>
                </a:ln>
                <a:solidFill>
                  <a:srgbClr val="F4D7A6"/>
                </a:solidFill>
                <a:effectLst/>
                <a:uLnTx/>
                <a:uFillTx/>
                <a:latin typeface="Arial"/>
                <a:ea typeface="+mn-ea"/>
                <a:cs typeface="B Farnaz" panose="00000400000000000000" pitchFamily="2" charset="-78"/>
                <a:sym typeface="Asap"/>
              </a:rPr>
              <a:t>دستور کار اجرایی یکسان سازی و رفع برخی ابهامات اجرای" ضوابط و روشهای مدیریت اجرایی پسماندهای پزشکی و پسماندهای وابسته</a:t>
            </a:r>
            <a:br>
              <a:rPr kumimoji="0" lang="fa-IR" sz="2400" b="0" i="0" u="none" strike="noStrike" kern="0" cap="none" spc="0" normalizeH="0" baseline="0" noProof="0" dirty="0">
                <a:ln>
                  <a:noFill/>
                </a:ln>
                <a:solidFill>
                  <a:srgbClr val="F4D7A6"/>
                </a:solidFill>
                <a:effectLst/>
                <a:uLnTx/>
                <a:uFillTx/>
                <a:latin typeface="Arial"/>
                <a:ea typeface="+mn-ea"/>
                <a:cs typeface="B Farnaz" panose="00000400000000000000" pitchFamily="2" charset="-78"/>
                <a:sym typeface="Asap"/>
              </a:rPr>
            </a:br>
            <a:endParaRPr kumimoji="0" lang="en-US" sz="2400" b="0" i="0" u="none" strike="noStrike" kern="0" cap="none" spc="0" normalizeH="0" baseline="0" noProof="0" dirty="0">
              <a:ln>
                <a:noFill/>
              </a:ln>
              <a:solidFill>
                <a:srgbClr val="F4D7A6"/>
              </a:solidFill>
              <a:effectLst/>
              <a:uLnTx/>
              <a:uFillTx/>
              <a:latin typeface="Arial"/>
              <a:ea typeface="+mn-ea"/>
              <a:cs typeface="B Farnaz" panose="00000400000000000000" pitchFamily="2" charset="-78"/>
              <a:sym typeface="Asap"/>
            </a:endParaRPr>
          </a:p>
        </p:txBody>
      </p:sp>
      <p:sp>
        <p:nvSpPr>
          <p:cNvPr id="7" name="Content Placeholder 2">
            <a:extLst>
              <a:ext uri="{FF2B5EF4-FFF2-40B4-BE49-F238E27FC236}">
                <a16:creationId xmlns:a16="http://schemas.microsoft.com/office/drawing/2014/main" id="{28C0251B-BC55-47B4-B675-ECC130398A18}"/>
              </a:ext>
            </a:extLst>
          </p:cNvPr>
          <p:cNvSpPr txBox="1">
            <a:spLocks/>
          </p:cNvSpPr>
          <p:nvPr/>
        </p:nvSpPr>
        <p:spPr>
          <a:xfrm>
            <a:off x="838200" y="1495982"/>
            <a:ext cx="10515600" cy="468098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0" algn="r" defTabSz="914400" rtl="1" eaLnBrk="1" fontAlgn="auto" latinLnBrk="0" hangingPunct="1">
              <a:lnSpc>
                <a:spcPct val="115000"/>
              </a:lnSpc>
              <a:spcBef>
                <a:spcPts val="100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5" name="Content Placeholder 1">
            <a:extLst>
              <a:ext uri="{FF2B5EF4-FFF2-40B4-BE49-F238E27FC236}">
                <a16:creationId xmlns:a16="http://schemas.microsoft.com/office/drawing/2014/main" id="{3142F75B-D41C-47F9-AE86-5FF3EBF54A62}"/>
              </a:ext>
            </a:extLst>
          </p:cNvPr>
          <p:cNvSpPr txBox="1">
            <a:spLocks/>
          </p:cNvSpPr>
          <p:nvPr/>
        </p:nvSpPr>
        <p:spPr>
          <a:xfrm>
            <a:off x="1523999" y="1495982"/>
            <a:ext cx="9489141" cy="4511310"/>
          </a:xfrm>
          <a:prstGeom prst="rect">
            <a:avLst/>
          </a:prstGeom>
        </p:spPr>
        <p:txBody>
          <a:bodyPr vert="horz">
            <a:normAutofit/>
          </a:bodyPr>
          <a:lst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a:lstStyle>
          <a:p>
            <a:pPr marL="0" marR="0" lvl="0" indent="0" algn="r" defTabSz="914400" rtl="0" eaLnBrk="1" fontAlgn="auto" latinLnBrk="0" hangingPunct="1">
              <a:lnSpc>
                <a:spcPct val="90000"/>
              </a:lnSpc>
              <a:spcBef>
                <a:spcPts val="1000"/>
              </a:spcBef>
              <a:spcAft>
                <a:spcPts val="0"/>
              </a:spcAft>
              <a:buClrTx/>
              <a:buSzTx/>
              <a:buFont typeface="Wingdings 2"/>
              <a:buNone/>
              <a:tabLst/>
              <a:defRPr/>
            </a:pPr>
            <a:r>
              <a:rPr kumimoji="0" lang="en-US" sz="2000" b="1" i="0" u="none" strike="noStrike" kern="1200" cap="none" spc="0" normalizeH="0" baseline="0" noProof="0" dirty="0">
                <a:ln>
                  <a:noFill/>
                </a:ln>
                <a:solidFill>
                  <a:srgbClr val="00B0F0"/>
                </a:solidFill>
                <a:effectLst/>
                <a:uLnTx/>
                <a:uFillTx/>
                <a:latin typeface="BNazaninBold"/>
                <a:ea typeface="+mn-ea"/>
                <a:cs typeface="B Titr" panose="00000700000000000000" pitchFamily="2" charset="-78"/>
              </a:rPr>
              <a:t> </a:t>
            </a:r>
            <a:endParaRPr kumimoji="0" lang="en-US" sz="2000" b="1" i="0" u="none" strike="noStrike" kern="1200" cap="none" spc="0" normalizeH="0" baseline="0" noProof="0" dirty="0">
              <a:ln>
                <a:noFill/>
              </a:ln>
              <a:solidFill>
                <a:srgbClr val="000000"/>
              </a:solidFill>
              <a:effectLst/>
              <a:uLnTx/>
              <a:uFillTx/>
              <a:latin typeface="Arial" panose="020B0604020202020204" pitchFamily="34" charset="0"/>
              <a:ea typeface="+mn-ea"/>
              <a:cs typeface="B Nazanin" panose="00000400000000000000" pitchFamily="2" charset="-78"/>
            </a:endParaRPr>
          </a:p>
          <a:p>
            <a:pPr marL="0" marR="0" lvl="0" indent="0" algn="r" defTabSz="914400" rtl="0" eaLnBrk="1" fontAlgn="auto" latinLnBrk="0" hangingPunct="1">
              <a:lnSpc>
                <a:spcPct val="100000"/>
              </a:lnSpc>
              <a:spcBef>
                <a:spcPts val="600"/>
              </a:spcBef>
              <a:spcAft>
                <a:spcPts val="0"/>
              </a:spcAft>
              <a:buClr>
                <a:srgbClr val="B13F9A"/>
              </a:buClr>
              <a:buSzPct val="73000"/>
              <a:buFont typeface="Wingdings 2"/>
              <a:buNone/>
              <a:tabLst/>
              <a:defRPr/>
            </a:pPr>
            <a:endParaRPr kumimoji="0" lang="en-US" sz="2400" b="0" i="0" u="none" strike="noStrike" kern="1200" cap="none" spc="0" normalizeH="0" baseline="0" noProof="0" dirty="0">
              <a:ln>
                <a:noFill/>
              </a:ln>
              <a:solidFill>
                <a:srgbClr val="C00000"/>
              </a:solidFill>
              <a:effectLst/>
              <a:uLnTx/>
              <a:uFillTx/>
              <a:latin typeface="Arial"/>
              <a:ea typeface="+mn-ea"/>
              <a:cs typeface="B Nazanin"/>
            </a:endParaRPr>
          </a:p>
        </p:txBody>
      </p:sp>
      <p:sp>
        <p:nvSpPr>
          <p:cNvPr id="9" name="TextBox 8">
            <a:extLst>
              <a:ext uri="{FF2B5EF4-FFF2-40B4-BE49-F238E27FC236}">
                <a16:creationId xmlns:a16="http://schemas.microsoft.com/office/drawing/2014/main" id="{154BED00-6310-452F-AA93-06E9E719E08C}"/>
              </a:ext>
            </a:extLst>
          </p:cNvPr>
          <p:cNvSpPr txBox="1"/>
          <p:nvPr/>
        </p:nvSpPr>
        <p:spPr>
          <a:xfrm>
            <a:off x="922638" y="1510676"/>
            <a:ext cx="10346724" cy="369332"/>
          </a:xfrm>
          <a:prstGeom prst="rect">
            <a:avLst/>
          </a:prstGeom>
          <a:noFill/>
        </p:spPr>
        <p:txBody>
          <a:bodyPr wrap="square">
            <a:spAutoFit/>
          </a:bodyPr>
          <a:lstStyle/>
          <a:p>
            <a:pPr marL="0" marR="0" lvl="0" indent="0" algn="just" defTabSz="914400" rtl="1" eaLnBrk="1" fontAlgn="auto" latinLnBrk="0" hangingPunct="1">
              <a:lnSpc>
                <a:spcPct val="100000"/>
              </a:lnSpc>
              <a:spcBef>
                <a:spcPts val="0"/>
              </a:spcBef>
              <a:spcAft>
                <a:spcPts val="0"/>
              </a:spcAft>
              <a:buClrTx/>
              <a:buSzTx/>
              <a:buFontTx/>
              <a:buNone/>
              <a:tabLst/>
              <a:defRPr/>
            </a:pPr>
            <a:r>
              <a:rPr kumimoji="0" lang="fa-IR" sz="1800" b="1" i="0" u="none" strike="noStrike" kern="1200" cap="none" spc="0" normalizeH="0" baseline="0" noProof="0" dirty="0">
                <a:ln>
                  <a:noFill/>
                </a:ln>
                <a:solidFill>
                  <a:srgbClr val="000000"/>
                </a:solidFill>
                <a:effectLst/>
                <a:uLnTx/>
                <a:uFillTx/>
                <a:latin typeface="Arial" panose="020B0604020202020204" pitchFamily="34" charset="0"/>
                <a:ea typeface="+mn-ea"/>
                <a:cs typeface="B Nazanin" panose="00000400000000000000" pitchFamily="2" charset="-78"/>
              </a:rPr>
              <a:t> </a:t>
            </a:r>
          </a:p>
        </p:txBody>
      </p:sp>
      <p:sp>
        <p:nvSpPr>
          <p:cNvPr id="8" name="Content Placeholder 2">
            <a:extLst>
              <a:ext uri="{FF2B5EF4-FFF2-40B4-BE49-F238E27FC236}">
                <a16:creationId xmlns:a16="http://schemas.microsoft.com/office/drawing/2014/main" id="{4E447830-8E45-40E0-A0D7-909AB59A5AD6}"/>
              </a:ext>
            </a:extLst>
          </p:cNvPr>
          <p:cNvSpPr txBox="1">
            <a:spLocks/>
          </p:cNvSpPr>
          <p:nvPr/>
        </p:nvSpPr>
        <p:spPr>
          <a:xfrm>
            <a:off x="838200" y="1628780"/>
            <a:ext cx="10515600" cy="4548183"/>
          </a:xfrm>
          <a:prstGeom prst="rect">
            <a:avLst/>
          </a:prstGeom>
          <a:solidFill>
            <a:srgbClr val="44546A">
              <a:lumMod val="20000"/>
              <a:lumOff val="80000"/>
            </a:srgbClr>
          </a:solidFill>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R="0" lvl="0" algn="r" rtl="1" fontAlgn="auto">
              <a:lnSpc>
                <a:spcPct val="150000"/>
              </a:lnSpc>
              <a:spcAft>
                <a:spcPts val="0"/>
              </a:spcAft>
              <a:buClrTx/>
              <a:buSzTx/>
              <a:tabLst/>
              <a:defRPr/>
            </a:pPr>
            <a:r>
              <a:rPr lang="fa-IR" sz="1400" b="1" dirty="0">
                <a:solidFill>
                  <a:srgbClr val="000000"/>
                </a:solidFill>
                <a:latin typeface="BYagutBold"/>
                <a:cs typeface="B Nazanin" panose="00000400000000000000" pitchFamily="2" charset="-78"/>
              </a:rPr>
              <a:t>درخصوص وضعیت پسماندهاي ایستگاه پرستاري بخش دیالیز و اورژانس و قسمت اداري آزمایشگاه مانند سایر ایستگاه هاي پرستاري، در صورتیکه قرار دادن کیسه هاي پسماند عادي در ایستگاه هاي پرستاري باعث اختلال در فرآیند تفکیک نشود، پسماندهاي تولید شده در این قسمت ها عادي و سایر پسماند بخش هاي فوق مطابق پسماند پزشکی ویژه مدیریت می شوند.</a:t>
            </a:r>
          </a:p>
          <a:p>
            <a:pPr algn="r" rtl="1">
              <a:lnSpc>
                <a:spcPct val="150000"/>
              </a:lnSpc>
            </a:pPr>
            <a:r>
              <a:rPr lang="fa-IR" sz="1400" b="1" dirty="0">
                <a:solidFill>
                  <a:srgbClr val="000000"/>
                </a:solidFill>
                <a:latin typeface="BYagutBold"/>
                <a:cs typeface="B Nazanin" panose="00000400000000000000" pitchFamily="2" charset="-78"/>
              </a:rPr>
              <a:t>نصب </a:t>
            </a:r>
            <a:r>
              <a:rPr lang="en-US" sz="1400" b="1" dirty="0" err="1">
                <a:solidFill>
                  <a:srgbClr val="000000"/>
                </a:solidFill>
                <a:latin typeface="BYagutBold"/>
                <a:cs typeface="B Nazanin" panose="00000400000000000000" pitchFamily="2" charset="-78"/>
              </a:rPr>
              <a:t>safetybox</a:t>
            </a:r>
            <a:r>
              <a:rPr lang="en-US" sz="1400" b="1" dirty="0">
                <a:solidFill>
                  <a:srgbClr val="000000"/>
                </a:solidFill>
                <a:latin typeface="BYagutBold"/>
                <a:cs typeface="B Nazanin" panose="00000400000000000000" pitchFamily="2" charset="-78"/>
              </a:rPr>
              <a:t> </a:t>
            </a:r>
            <a:r>
              <a:rPr lang="fa-IR" sz="1400" b="1" dirty="0">
                <a:solidFill>
                  <a:srgbClr val="000000"/>
                </a:solidFill>
                <a:latin typeface="BYagutBold"/>
                <a:cs typeface="B Nazanin" panose="00000400000000000000" pitchFamily="2" charset="-78"/>
              </a:rPr>
              <a:t>در اتاق هاي بستري و تحت نظر مانند اورژانس ممنوع است.پسماند هاي تیز و برنده این مکان ها درداخل سیفتی باکس که با ترولی توسط ارائه دهنده خدمات درمانی به اتاق آورده می شود ،قرار دا ده می شوند ولی در بخش هاي ویژه و اتاق ایزوله ،اتاق خون گیري آزمایشگاه و اتاق عمل ( به جز بخش هاي دیالیز ، </a:t>
            </a:r>
            <a:r>
              <a:rPr lang="en-US" sz="1400" b="1" dirty="0">
                <a:solidFill>
                  <a:srgbClr val="000000"/>
                </a:solidFill>
                <a:latin typeface="BYagutBold"/>
                <a:cs typeface="B Nazanin" panose="00000400000000000000" pitchFamily="2" charset="-78"/>
              </a:rPr>
              <a:t>CCU </a:t>
            </a:r>
            <a:r>
              <a:rPr lang="fa-IR" sz="1400" b="1" dirty="0">
                <a:solidFill>
                  <a:srgbClr val="000000"/>
                </a:solidFill>
                <a:latin typeface="BYagutBold"/>
                <a:cs typeface="B Nazanin" panose="00000400000000000000" pitchFamily="2" charset="-78"/>
              </a:rPr>
              <a:t> و </a:t>
            </a:r>
            <a:r>
              <a:rPr lang="en-US" sz="1400" b="1" dirty="0">
                <a:solidFill>
                  <a:srgbClr val="000000"/>
                </a:solidFill>
                <a:latin typeface="BYagutBold"/>
                <a:cs typeface="B Nazanin" panose="00000400000000000000" pitchFamily="2" charset="-78"/>
              </a:rPr>
              <a:t>PICU </a:t>
            </a:r>
            <a:r>
              <a:rPr lang="fa-IR" sz="1400" b="1" dirty="0">
                <a:solidFill>
                  <a:srgbClr val="000000"/>
                </a:solidFill>
                <a:latin typeface="BYagutBold"/>
                <a:cs typeface="B Nazanin" panose="00000400000000000000" pitchFamily="2" charset="-78"/>
              </a:rPr>
              <a:t>)دریونیت هر بیمار می توان </a:t>
            </a:r>
            <a:r>
              <a:rPr lang="en-US" sz="1400" b="1" dirty="0">
                <a:solidFill>
                  <a:srgbClr val="000000"/>
                </a:solidFill>
                <a:latin typeface="BYagutBold"/>
                <a:cs typeface="B Nazanin" panose="00000400000000000000" pitchFamily="2" charset="-78"/>
              </a:rPr>
              <a:t> </a:t>
            </a:r>
            <a:r>
              <a:rPr lang="en-US" sz="1400" b="1" dirty="0" err="1">
                <a:solidFill>
                  <a:srgbClr val="000000"/>
                </a:solidFill>
                <a:latin typeface="BYagutBold"/>
                <a:cs typeface="B Nazanin" panose="00000400000000000000" pitchFamily="2" charset="-78"/>
              </a:rPr>
              <a:t>safetybox</a:t>
            </a:r>
            <a:r>
              <a:rPr lang="en-US" sz="1400" b="1" dirty="0">
                <a:solidFill>
                  <a:srgbClr val="000000"/>
                </a:solidFill>
                <a:latin typeface="BYagutBold"/>
                <a:cs typeface="B Nazanin" panose="00000400000000000000" pitchFamily="2" charset="-78"/>
              </a:rPr>
              <a:t> </a:t>
            </a:r>
            <a:r>
              <a:rPr lang="fa-IR" sz="1400" b="1" dirty="0">
                <a:solidFill>
                  <a:srgbClr val="000000"/>
                </a:solidFill>
                <a:latin typeface="BYagutBold"/>
                <a:cs typeface="B Nazanin" panose="00000400000000000000" pitchFamily="2" charset="-78"/>
              </a:rPr>
              <a:t>را در محل مناسب بصورت ثابت و فیکس شده مورد استفاده قرار داد.</a:t>
            </a:r>
          </a:p>
          <a:p>
            <a:pPr algn="r" rtl="1">
              <a:lnSpc>
                <a:spcPct val="80000"/>
              </a:lnSpc>
            </a:pPr>
            <a:r>
              <a:rPr lang="fa-IR" sz="1400" b="1" dirty="0">
                <a:solidFill>
                  <a:srgbClr val="000000"/>
                </a:solidFill>
                <a:latin typeface="BYagutBold"/>
                <a:cs typeface="B Nazanin" panose="00000400000000000000" pitchFamily="2" charset="-78"/>
              </a:rPr>
              <a:t>در بخش هاي درمانی- تشخیصی بیمارستان هاي سوانح سوختگی و بخش هاي سوختگی سایر بیمارستان ها کلیه پسماندها عفونی می باشد.</a:t>
            </a:r>
          </a:p>
          <a:p>
            <a:pPr marL="0" indent="0" algn="r" rtl="1">
              <a:lnSpc>
                <a:spcPct val="150000"/>
              </a:lnSpc>
              <a:buNone/>
            </a:pPr>
            <a:r>
              <a:rPr lang="fa-IR" sz="1600" b="1" dirty="0">
                <a:solidFill>
                  <a:srgbClr val="00B0F0"/>
                </a:solidFill>
                <a:latin typeface="BYagutBold"/>
                <a:cs typeface="B Nazanin" panose="00000400000000000000" pitchFamily="2" charset="-78"/>
              </a:rPr>
              <a:t>درخصوص نحوه ي امحاء جفت در بیمارستان ها چند روش به شرح زیر براي این امر وجود دارد که بیمارستان ها با توجه به امکانات موجود و شرایط محلی و منطقه اي یکی از روشهاي زیر را می توانند در امحاي جفت بکار گیرند:</a:t>
            </a:r>
          </a:p>
          <a:p>
            <a:pPr algn="r" rtl="1">
              <a:lnSpc>
                <a:spcPct val="150000"/>
              </a:lnSpc>
            </a:pPr>
            <a:r>
              <a:rPr lang="fa-IR" sz="1400" b="1" dirty="0">
                <a:solidFill>
                  <a:srgbClr val="000000"/>
                </a:solidFill>
                <a:latin typeface="BYagutBold"/>
                <a:cs typeface="B Nazanin" panose="00000400000000000000" pitchFamily="2" charset="-78"/>
              </a:rPr>
              <a:t>استفاده از زباله سوز هاي استاندارد با شرایط خاص: که با توجه به قوانین موجود در مورد زباله سوزها در ایران این امر بایستی در زباله سوز هاي مستقر در خارج ازشهرها انجام گیرد.</a:t>
            </a:r>
          </a:p>
          <a:p>
            <a:pPr algn="r" rtl="1">
              <a:lnSpc>
                <a:spcPct val="150000"/>
              </a:lnSpc>
              <a:spcBef>
                <a:spcPts val="0"/>
              </a:spcBef>
              <a:defRPr/>
            </a:pPr>
            <a:r>
              <a:rPr lang="fa-IR" sz="1400" b="1" dirty="0">
                <a:solidFill>
                  <a:srgbClr val="000000"/>
                </a:solidFill>
                <a:latin typeface="BYagutBold"/>
                <a:cs typeface="B Nazanin" panose="00000400000000000000" pitchFamily="2" charset="-78"/>
              </a:rPr>
              <a:t> ذخیره در اتاق هاي داراي سیستم مبرد در بیمارستان و سپس انتقال آن به مرکز دفن پسماند و دفن بهداشتی آنها در سلولهاي جداگانه در محل دفن پسماند</a:t>
            </a:r>
          </a:p>
          <a:p>
            <a:pPr algn="r" rtl="1">
              <a:lnSpc>
                <a:spcPct val="150000"/>
              </a:lnSpc>
              <a:spcBef>
                <a:spcPts val="0"/>
              </a:spcBef>
              <a:defRPr/>
            </a:pPr>
            <a:r>
              <a:rPr lang="fa-IR" sz="1400" b="1" dirty="0">
                <a:solidFill>
                  <a:srgbClr val="000000"/>
                </a:solidFill>
                <a:latin typeface="BYagutBold"/>
                <a:cs typeface="B Nazanin" panose="00000400000000000000" pitchFamily="2" charset="-78"/>
              </a:rPr>
              <a:t>ذخیره در اتاق هاي داراي سیستم مبرد در بیمارستان و سپس انتقال آن به آرامستان و دفن بهداشتی در آرامستان</a:t>
            </a:r>
          </a:p>
          <a:p>
            <a:pPr algn="r" rtl="1">
              <a:lnSpc>
                <a:spcPct val="150000"/>
              </a:lnSpc>
              <a:spcBef>
                <a:spcPts val="0"/>
              </a:spcBef>
              <a:defRPr/>
            </a:pPr>
            <a:r>
              <a:rPr lang="fa-IR" sz="1400" b="1" dirty="0">
                <a:solidFill>
                  <a:srgbClr val="000000"/>
                </a:solidFill>
                <a:latin typeface="BYagutBold"/>
                <a:cs typeface="B Nazanin" panose="00000400000000000000" pitchFamily="2" charset="-78"/>
              </a:rPr>
              <a:t> حفر چاهک هایی با شرایط بهداشتی در محل بیمارستان به طوري که از آلودگی آبهاي زیرزمینی وخاک جلوگیري نماید و انتقال جفت به داخل چاهک و پوشاندن با آهک</a:t>
            </a:r>
            <a:endParaRPr lang="en-US" sz="1400" b="1" dirty="0">
              <a:solidFill>
                <a:srgbClr val="000000"/>
              </a:solidFill>
              <a:latin typeface="BYagutBold"/>
              <a:cs typeface="B Nazanin" panose="00000400000000000000" pitchFamily="2" charset="-78"/>
            </a:endParaRPr>
          </a:p>
          <a:p>
            <a:pPr algn="r" rtl="1">
              <a:lnSpc>
                <a:spcPct val="80000"/>
              </a:lnSpc>
            </a:pPr>
            <a:endParaRPr lang="en-US" sz="1400" b="1" dirty="0">
              <a:solidFill>
                <a:srgbClr val="000000"/>
              </a:solidFill>
              <a:latin typeface="BYagutBold"/>
              <a:cs typeface="B Nazanin" panose="00000400000000000000" pitchFamily="2" charset="-78"/>
            </a:endParaRPr>
          </a:p>
          <a:p>
            <a:pPr marL="228600" marR="0" lvl="0" indent="-228600" algn="r" defTabSz="914400" rtl="1"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14697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685"/>
        <p:cNvGrpSpPr/>
        <p:nvPr/>
      </p:nvGrpSpPr>
      <p:grpSpPr>
        <a:xfrm>
          <a:off x="0" y="0"/>
          <a:ext cx="0" cy="0"/>
          <a:chOff x="0" y="0"/>
          <a:chExt cx="0" cy="0"/>
        </a:xfrm>
      </p:grpSpPr>
      <p:pic>
        <p:nvPicPr>
          <p:cNvPr id="7" name="Picture 6">
            <a:extLst>
              <a:ext uri="{FF2B5EF4-FFF2-40B4-BE49-F238E27FC236}">
                <a16:creationId xmlns:a16="http://schemas.microsoft.com/office/drawing/2014/main" id="{8DE1C35A-3198-400C-893F-860AA0E0298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96182"/>
            <a:ext cx="12208476" cy="7081181"/>
          </a:xfrm>
          <a:prstGeom prst="rect">
            <a:avLst/>
          </a:prstGeom>
        </p:spPr>
      </p:pic>
      <p:sp>
        <p:nvSpPr>
          <p:cNvPr id="8" name="TextBox 7">
            <a:extLst>
              <a:ext uri="{FF2B5EF4-FFF2-40B4-BE49-F238E27FC236}">
                <a16:creationId xmlns:a16="http://schemas.microsoft.com/office/drawing/2014/main" id="{6FD07307-AE05-4A37-9334-BDB2F18D2EC1}"/>
              </a:ext>
            </a:extLst>
          </p:cNvPr>
          <p:cNvSpPr txBox="1"/>
          <p:nvPr/>
        </p:nvSpPr>
        <p:spPr>
          <a:xfrm rot="19501446">
            <a:off x="-749644" y="1339632"/>
            <a:ext cx="5494638" cy="718658"/>
          </a:xfrm>
          <a:prstGeom prst="rect">
            <a:avLst/>
          </a:prstGeom>
          <a:noFill/>
        </p:spPr>
        <p:txBody>
          <a:bodyPr wrap="square" rtlCol="1">
            <a:spAutoFit/>
          </a:bodyPr>
          <a:lstStyle/>
          <a:p>
            <a:pPr marL="0" marR="0" lvl="0" indent="0" algn="ctr"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a-IR" sz="4400" b="0" i="0" u="none" strike="noStrike" kern="1200" cap="none" spc="0" normalizeH="0" baseline="0" noProof="0" dirty="0">
                <a:ln>
                  <a:noFill/>
                </a:ln>
                <a:solidFill>
                  <a:schemeClr val="tx2">
                    <a:lumMod val="50000"/>
                  </a:schemeClr>
                </a:solidFill>
                <a:effectLst/>
                <a:uLnTx/>
                <a:uFillTx/>
                <a:latin typeface="Calibri" panose="020F0502020204030204"/>
                <a:cs typeface="B Titr" panose="00000700000000000000" pitchFamily="2" charset="-78"/>
              </a:rPr>
              <a:t>با تشکر از توجه شما </a:t>
            </a:r>
          </a:p>
        </p:txBody>
      </p:sp>
    </p:spTree>
    <p:extLst>
      <p:ext uri="{BB962C8B-B14F-4D97-AF65-F5344CB8AC3E}">
        <p14:creationId xmlns:p14="http://schemas.microsoft.com/office/powerpoint/2010/main" val="3952833987"/>
      </p:ext>
    </p:extLst>
  </p:cSld>
  <p:clrMapOvr>
    <a:overrideClrMapping bg1="lt1" tx1="dk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6" name="Google Shape;6068;p64">
            <a:extLst>
              <a:ext uri="{FF2B5EF4-FFF2-40B4-BE49-F238E27FC236}">
                <a16:creationId xmlns:a16="http://schemas.microsoft.com/office/drawing/2014/main" id="{4C263B9A-72E1-4273-9B2A-7EF94E1FC3A6}"/>
              </a:ext>
            </a:extLst>
          </p:cNvPr>
          <p:cNvSpPr txBox="1">
            <a:spLocks noGrp="1"/>
          </p:cNvSpPr>
          <p:nvPr/>
        </p:nvSpPr>
        <p:spPr>
          <a:xfrm>
            <a:off x="1095955" y="577747"/>
            <a:ext cx="9512408" cy="763600"/>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400"/>
              <a:buFont typeface="Asap"/>
              <a:buNone/>
              <a:defRPr sz="3400" b="1" i="0" u="none" strike="noStrike" cap="none">
                <a:solidFill>
                  <a:schemeClr val="dk1"/>
                </a:solidFill>
                <a:latin typeface="Asap"/>
                <a:ea typeface="Asap"/>
                <a:cs typeface="Asap"/>
                <a:sym typeface="Asap"/>
              </a:defRPr>
            </a:lvl1pPr>
            <a:lvl2pPr marR="0" lvl="1"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2pPr>
            <a:lvl3pPr marR="0" lvl="2"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3pPr>
            <a:lvl4pPr marR="0" lvl="3"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4pPr>
            <a:lvl5pPr marR="0" lvl="4"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5pPr>
            <a:lvl6pPr marR="0" lvl="5"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6pPr>
            <a:lvl7pPr marR="0" lvl="6"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7pPr>
            <a:lvl8pPr marR="0" lvl="7"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8pPr>
            <a:lvl9pPr marR="0" lvl="8"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9pPr>
          </a:lstStyle>
          <a:p>
            <a:pPr marL="0" marR="0" lvl="0" indent="0" algn="r" defTabSz="1219170" rtl="1" eaLnBrk="1" fontAlgn="auto" latinLnBrk="0" hangingPunct="1">
              <a:lnSpc>
                <a:spcPct val="100000"/>
              </a:lnSpc>
              <a:spcBef>
                <a:spcPts val="0"/>
              </a:spcBef>
              <a:spcAft>
                <a:spcPts val="0"/>
              </a:spcAft>
              <a:buClr>
                <a:srgbClr val="4236A5"/>
              </a:buClr>
              <a:buSzPts val="3400"/>
              <a:buFont typeface="Asap"/>
              <a:buNone/>
              <a:tabLst/>
              <a:defRPr/>
            </a:pPr>
            <a:r>
              <a:rPr kumimoji="0" lang="fa-IR" sz="3200" b="0" i="0" u="none" strike="noStrike" kern="0" cap="none" spc="0" normalizeH="0" baseline="0" noProof="0" dirty="0">
                <a:ln>
                  <a:noFill/>
                </a:ln>
                <a:solidFill>
                  <a:srgbClr val="F4D7A6"/>
                </a:solidFill>
                <a:effectLst/>
                <a:uLnTx/>
                <a:uFillTx/>
                <a:latin typeface="Arial"/>
                <a:cs typeface="B Farnaz" panose="00000400000000000000" pitchFamily="2" charset="-78"/>
                <a:sym typeface="Asap"/>
              </a:rPr>
              <a:t>کلیات</a:t>
            </a:r>
            <a:endParaRPr kumimoji="0" sz="3200" b="0" i="0" u="none" strike="noStrike" kern="0" cap="none" spc="0" normalizeH="0" baseline="0" noProof="0" dirty="0">
              <a:ln>
                <a:noFill/>
              </a:ln>
              <a:solidFill>
                <a:srgbClr val="F4D7A6"/>
              </a:solidFill>
              <a:effectLst/>
              <a:uLnTx/>
              <a:uFillTx/>
              <a:latin typeface="Arial"/>
              <a:cs typeface="B Farnaz" panose="00000400000000000000" pitchFamily="2" charset="-78"/>
              <a:sym typeface="Asap"/>
            </a:endParaRPr>
          </a:p>
        </p:txBody>
      </p:sp>
      <p:sp>
        <p:nvSpPr>
          <p:cNvPr id="7" name="Content Placeholder 2">
            <a:extLst>
              <a:ext uri="{FF2B5EF4-FFF2-40B4-BE49-F238E27FC236}">
                <a16:creationId xmlns:a16="http://schemas.microsoft.com/office/drawing/2014/main" id="{28C0251B-BC55-47B4-B675-ECC130398A18}"/>
              </a:ext>
            </a:extLst>
          </p:cNvPr>
          <p:cNvSpPr txBox="1">
            <a:spLocks/>
          </p:cNvSpPr>
          <p:nvPr/>
        </p:nvSpPr>
        <p:spPr>
          <a:xfrm>
            <a:off x="838200" y="1801906"/>
            <a:ext cx="10515600" cy="437505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r" defTabSz="914400" rtl="1"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9" name="TextBox 8">
            <a:extLst>
              <a:ext uri="{FF2B5EF4-FFF2-40B4-BE49-F238E27FC236}">
                <a16:creationId xmlns:a16="http://schemas.microsoft.com/office/drawing/2014/main" id="{81923EA7-BF41-4376-9293-5292B693B487}"/>
              </a:ext>
            </a:extLst>
          </p:cNvPr>
          <p:cNvSpPr txBox="1"/>
          <p:nvPr/>
        </p:nvSpPr>
        <p:spPr>
          <a:xfrm>
            <a:off x="838200" y="1412254"/>
            <a:ext cx="10780059" cy="4867999"/>
          </a:xfrm>
          <a:prstGeom prst="rect">
            <a:avLst/>
          </a:prstGeom>
          <a:noFill/>
        </p:spPr>
        <p:txBody>
          <a:bodyPr wrap="square">
            <a:spAutoFit/>
          </a:bodyPr>
          <a:lstStyle/>
          <a:p>
            <a:pPr marL="0" marR="0" lvl="0" indent="0" algn="just" defTabSz="914400" rtl="1" eaLnBrk="1" fontAlgn="auto" latinLnBrk="0" hangingPunct="1">
              <a:lnSpc>
                <a:spcPct val="150000"/>
              </a:lnSpc>
              <a:spcBef>
                <a:spcPts val="1000"/>
              </a:spcBef>
              <a:spcAft>
                <a:spcPts val="0"/>
              </a:spcAft>
              <a:buClrTx/>
              <a:buSzTx/>
              <a:buFont typeface="Arial" panose="020B0604020202020204" pitchFamily="34" charset="0"/>
              <a:buNone/>
              <a:tabLst/>
              <a:defRPr/>
            </a:pPr>
            <a:r>
              <a:rPr kumimoji="0" lang="fa-IR" sz="2000" b="1" i="0" u="none" strike="noStrike" kern="1200" cap="none" spc="0" normalizeH="0" baseline="0" noProof="0" dirty="0">
                <a:ln>
                  <a:noFill/>
                </a:ln>
                <a:solidFill>
                  <a:prstClr val="black"/>
                </a:solidFill>
                <a:effectLst/>
                <a:uLnTx/>
                <a:uFillTx/>
                <a:latin typeface="Calibri" panose="020F0502020204030204"/>
                <a:ea typeface="+mn-ea"/>
                <a:cs typeface="B Nazanin" panose="00000400000000000000" pitchFamily="2" charset="-78"/>
              </a:rPr>
              <a:t>استانداردهای مربوط به محور بهداشت محیط در آخرین بازنگری راهنمای استانداردهای اعتبار بخشی بیمارستان ها در سال 98 در زیر مجموعه </a:t>
            </a:r>
            <a:r>
              <a:rPr kumimoji="0" lang="fa-IR" sz="2000" b="1" i="0" u="none" strike="noStrike" kern="1200" cap="none" spc="0" normalizeH="0" baseline="0" noProof="0" dirty="0">
                <a:ln>
                  <a:noFill/>
                </a:ln>
                <a:solidFill>
                  <a:srgbClr val="FF0000"/>
                </a:solidFill>
                <a:effectLst/>
                <a:uLnTx/>
                <a:uFillTx/>
                <a:latin typeface="Calibri" panose="020F0502020204030204"/>
                <a:ea typeface="+mn-ea"/>
                <a:cs typeface="B Nazanin" panose="00000400000000000000" pitchFamily="2" charset="-78"/>
              </a:rPr>
              <a:t>رهبری  و مدیریت </a:t>
            </a:r>
            <a:r>
              <a:rPr kumimoji="0" lang="fa-IR" sz="2000" b="1" i="0" u="none" strike="noStrike" kern="1200" cap="none" spc="0" normalizeH="0" baseline="0" noProof="0" dirty="0">
                <a:ln>
                  <a:noFill/>
                </a:ln>
                <a:solidFill>
                  <a:prstClr val="black"/>
                </a:solidFill>
                <a:effectLst/>
                <a:uLnTx/>
                <a:uFillTx/>
                <a:latin typeface="Calibri" panose="020F0502020204030204"/>
                <a:ea typeface="+mn-ea"/>
                <a:cs typeface="B Nazanin" panose="00000400000000000000" pitchFamily="2" charset="-78"/>
              </a:rPr>
              <a:t>دیده شده است.</a:t>
            </a:r>
          </a:p>
          <a:p>
            <a:pPr marL="228600" marR="0" lvl="0" indent="-228600" algn="r" defTabSz="914400" rtl="1" eaLnBrk="1" fontAlgn="auto" latinLnBrk="0" hangingPunct="1">
              <a:lnSpc>
                <a:spcPct val="120000"/>
              </a:lnSpc>
              <a:spcBef>
                <a:spcPts val="1000"/>
              </a:spcBef>
              <a:spcAft>
                <a:spcPts val="0"/>
              </a:spcAft>
              <a:buClr>
                <a:prstClr val="black"/>
              </a:buClr>
              <a:buSzTx/>
              <a:buFont typeface="Arial" panose="020B0604020202020204" pitchFamily="34" charset="0"/>
              <a:buChar char="•"/>
              <a:tabLst/>
              <a:defRPr/>
            </a:pPr>
            <a:r>
              <a:rPr kumimoji="0" lang="fa-IR" sz="2000" b="1" i="0" u="none" strike="noStrike" kern="1200" cap="all" spc="0" normalizeH="0" baseline="0" noProof="0" dirty="0">
                <a:ln>
                  <a:noFill/>
                </a:ln>
                <a:solidFill>
                  <a:prstClr val="black"/>
                </a:solidFill>
                <a:effectLst/>
                <a:uLnTx/>
                <a:uFillTx/>
                <a:latin typeface="Tw Cen MT" panose="020B0602020104020603"/>
                <a:ea typeface="+mn-ea"/>
                <a:cs typeface="B Nazanin" panose="00000400000000000000" pitchFamily="2" charset="-78"/>
              </a:rPr>
              <a:t>بطور کلی 6 استاندارد  و 43سنجه  برای بهداشت محیط بیمارستان در نظر گرفته شده است .</a:t>
            </a:r>
          </a:p>
          <a:p>
            <a:pPr marL="228600" marR="0" lvl="0" indent="-228600" algn="r" defTabSz="914400" rtl="1" eaLnBrk="1" fontAlgn="auto" latinLnBrk="0" hangingPunct="1">
              <a:lnSpc>
                <a:spcPct val="120000"/>
              </a:lnSpc>
              <a:spcBef>
                <a:spcPts val="1000"/>
              </a:spcBef>
              <a:spcAft>
                <a:spcPts val="0"/>
              </a:spcAft>
              <a:buClr>
                <a:prstClr val="black"/>
              </a:buClr>
              <a:buSzTx/>
              <a:buFont typeface="Arial" panose="020B0604020202020204" pitchFamily="34" charset="0"/>
              <a:buChar char="•"/>
              <a:tabLst/>
              <a:defRPr/>
            </a:pPr>
            <a:r>
              <a:rPr kumimoji="0" lang="fa-IR" sz="2000" b="1" i="0" u="none" strike="noStrike" kern="1200" cap="all" spc="0" normalizeH="0" baseline="0" noProof="0" dirty="0">
                <a:ln>
                  <a:noFill/>
                </a:ln>
                <a:solidFill>
                  <a:prstClr val="black"/>
                </a:solidFill>
                <a:effectLst/>
                <a:uLnTx/>
                <a:uFillTx/>
                <a:latin typeface="Tw Cen MT" panose="020B0602020104020603"/>
                <a:ea typeface="+mn-ea"/>
                <a:cs typeface="B Nazanin" panose="00000400000000000000" pitchFamily="2" charset="-78"/>
              </a:rPr>
              <a:t> الف -6-1 بیمارستان از رعایت اصول بهداشت محیط در تمام بخش ها /واحدها اطمینان حاصل می نماید.(10 سنجه )</a:t>
            </a:r>
          </a:p>
          <a:p>
            <a:pPr marL="228600" marR="0" lvl="0" indent="-228600" algn="r" defTabSz="914400" rtl="1" eaLnBrk="1" fontAlgn="auto" latinLnBrk="0" hangingPunct="1">
              <a:lnSpc>
                <a:spcPct val="120000"/>
              </a:lnSpc>
              <a:spcBef>
                <a:spcPts val="1000"/>
              </a:spcBef>
              <a:spcAft>
                <a:spcPts val="0"/>
              </a:spcAft>
              <a:buClr>
                <a:prstClr val="black"/>
              </a:buClr>
              <a:buSzTx/>
              <a:buFont typeface="Arial" panose="020B0604020202020204" pitchFamily="34" charset="0"/>
              <a:buChar char="•"/>
              <a:tabLst/>
              <a:defRPr/>
            </a:pPr>
            <a:r>
              <a:rPr kumimoji="0" lang="fa-IR" sz="2000" b="1" i="0" u="none" strike="noStrike" kern="1200" cap="all" spc="0" normalizeH="0" baseline="0" noProof="0" dirty="0">
                <a:ln>
                  <a:noFill/>
                </a:ln>
                <a:solidFill>
                  <a:prstClr val="black"/>
                </a:solidFill>
                <a:effectLst/>
                <a:uLnTx/>
                <a:uFillTx/>
                <a:latin typeface="Tw Cen MT" panose="020B0602020104020603"/>
                <a:ea typeface="+mn-ea"/>
                <a:cs typeface="B Nazanin" panose="00000400000000000000" pitchFamily="2" charset="-78"/>
              </a:rPr>
              <a:t>الف -6-2 مراحل تهیه، آماده سازی، طبخ ،توزیع و سرو غذا با رعایت اصول بهداشتی انجام می شود.(9 سنجه)</a:t>
            </a:r>
          </a:p>
          <a:p>
            <a:pPr marL="228600" marR="0" lvl="0" indent="-228600" algn="r" defTabSz="914400" rtl="1" eaLnBrk="1" fontAlgn="auto" latinLnBrk="0" hangingPunct="1">
              <a:lnSpc>
                <a:spcPct val="120000"/>
              </a:lnSpc>
              <a:spcBef>
                <a:spcPts val="1000"/>
              </a:spcBef>
              <a:spcAft>
                <a:spcPts val="0"/>
              </a:spcAft>
              <a:buClr>
                <a:prstClr val="black"/>
              </a:buClr>
              <a:buSzTx/>
              <a:buFont typeface="Arial" panose="020B0604020202020204" pitchFamily="34" charset="0"/>
              <a:buChar char="•"/>
              <a:tabLst/>
              <a:defRPr/>
            </a:pPr>
            <a:r>
              <a:rPr kumimoji="0" lang="fa-IR" sz="2000" b="1" i="0" u="none" strike="noStrike" kern="1200" cap="all" spc="0" normalizeH="0" baseline="0" noProof="0" dirty="0">
                <a:ln>
                  <a:noFill/>
                </a:ln>
                <a:solidFill>
                  <a:prstClr val="black"/>
                </a:solidFill>
                <a:effectLst/>
                <a:uLnTx/>
                <a:uFillTx/>
                <a:latin typeface="Tw Cen MT" panose="020B0602020104020603"/>
                <a:ea typeface="+mn-ea"/>
                <a:cs typeface="B Nazanin" panose="00000400000000000000" pitchFamily="2" charset="-78"/>
              </a:rPr>
              <a:t>الف -6-3 مدیریت آب و فاضلاب بیمارستان بر اساس استاندارد های ملی و ضوابط بهداشتی مربوط صورت می پذیرد. (2 سنجه) </a:t>
            </a:r>
          </a:p>
          <a:p>
            <a:pPr marL="228600" marR="0" lvl="0" indent="-228600" algn="r" defTabSz="914400" rtl="1" eaLnBrk="1" fontAlgn="auto" latinLnBrk="0" hangingPunct="1">
              <a:lnSpc>
                <a:spcPct val="120000"/>
              </a:lnSpc>
              <a:spcBef>
                <a:spcPts val="1000"/>
              </a:spcBef>
              <a:spcAft>
                <a:spcPts val="0"/>
              </a:spcAft>
              <a:buClr>
                <a:prstClr val="black"/>
              </a:buClr>
              <a:buSzTx/>
              <a:buFont typeface="Arial" panose="020B0604020202020204" pitchFamily="34" charset="0"/>
              <a:buChar char="•"/>
              <a:tabLst/>
              <a:defRPr/>
            </a:pPr>
            <a:r>
              <a:rPr kumimoji="0" lang="fa-IR" sz="2000" b="1" i="0" u="none" strike="noStrike" kern="1200" cap="all" spc="0" normalizeH="0" baseline="0" noProof="0" dirty="0">
                <a:ln>
                  <a:noFill/>
                </a:ln>
                <a:solidFill>
                  <a:srgbClr val="FF0000"/>
                </a:solidFill>
                <a:effectLst/>
                <a:uLnTx/>
                <a:uFillTx/>
                <a:latin typeface="Tw Cen MT" panose="020B0602020104020603"/>
                <a:ea typeface="+mn-ea"/>
                <a:cs typeface="B Nazanin" panose="00000400000000000000" pitchFamily="2" charset="-78"/>
              </a:rPr>
              <a:t>الف -6-4 مدیریت پسماند بر اساس ضوابط و دستورالعمل های ابلاغی ،برنامه ریزی و اجرا می شود.(13 سنجه)</a:t>
            </a:r>
          </a:p>
          <a:p>
            <a:pPr marL="228600" marR="0" lvl="0" indent="-228600" algn="r" defTabSz="914400" rtl="1" eaLnBrk="1" fontAlgn="auto" latinLnBrk="0" hangingPunct="1">
              <a:lnSpc>
                <a:spcPct val="120000"/>
              </a:lnSpc>
              <a:spcBef>
                <a:spcPts val="1000"/>
              </a:spcBef>
              <a:spcAft>
                <a:spcPts val="0"/>
              </a:spcAft>
              <a:buClr>
                <a:prstClr val="black"/>
              </a:buClr>
              <a:buSzTx/>
              <a:buFont typeface="Arial" panose="020B0604020202020204" pitchFamily="34" charset="0"/>
              <a:buChar char="•"/>
              <a:tabLst/>
              <a:defRPr/>
            </a:pPr>
            <a:r>
              <a:rPr kumimoji="0" lang="fa-IR" sz="2000" b="1" i="0" u="none" strike="noStrike" kern="1200" cap="all" spc="0" normalizeH="0" baseline="0" noProof="0" dirty="0">
                <a:ln>
                  <a:noFill/>
                </a:ln>
                <a:solidFill>
                  <a:prstClr val="black"/>
                </a:solidFill>
                <a:effectLst/>
                <a:uLnTx/>
                <a:uFillTx/>
                <a:latin typeface="Tw Cen MT" panose="020B0602020104020603"/>
                <a:ea typeface="+mn-ea"/>
                <a:cs typeface="B Nazanin" panose="00000400000000000000" pitchFamily="2" charset="-78"/>
              </a:rPr>
              <a:t>الف-6-5 فرایندهای رختشویخانه با رعایت ضوابط و شرایط استاندارد برنامه ریزی و اجرا می شود.(7 سنجه)</a:t>
            </a:r>
          </a:p>
          <a:p>
            <a:pPr marL="228600" marR="0" lvl="0" indent="-228600" algn="r" defTabSz="914400" rtl="1" eaLnBrk="1" fontAlgn="auto" latinLnBrk="0" hangingPunct="1">
              <a:lnSpc>
                <a:spcPct val="120000"/>
              </a:lnSpc>
              <a:spcBef>
                <a:spcPts val="1000"/>
              </a:spcBef>
              <a:spcAft>
                <a:spcPts val="0"/>
              </a:spcAft>
              <a:buClr>
                <a:prstClr val="black"/>
              </a:buClr>
              <a:buSzTx/>
              <a:buFont typeface="Arial" panose="020B0604020202020204" pitchFamily="34" charset="0"/>
              <a:buChar char="•"/>
              <a:tabLst/>
              <a:defRPr/>
            </a:pPr>
            <a:r>
              <a:rPr kumimoji="0" lang="fa-IR" sz="2000" b="1" i="0" u="none" strike="noStrike" kern="1200" cap="all" spc="0" normalizeH="0" baseline="0" noProof="0" dirty="0">
                <a:ln>
                  <a:noFill/>
                </a:ln>
                <a:solidFill>
                  <a:prstClr val="black"/>
                </a:solidFill>
                <a:effectLst/>
                <a:uLnTx/>
                <a:uFillTx/>
                <a:latin typeface="Tw Cen MT" panose="020B0602020104020603"/>
                <a:ea typeface="+mn-ea"/>
                <a:cs typeface="B Nazanin" panose="00000400000000000000" pitchFamily="2" charset="-78"/>
              </a:rPr>
              <a:t>الف -6-6 اصول بهداشت حفاظت در برابر پرتوها رعایت می شود.(2 سنجه)</a:t>
            </a:r>
            <a:endParaRPr kumimoji="0" lang="en-US" sz="2000" b="1" i="0" u="none" strike="noStrike" kern="1200" cap="all" spc="0" normalizeH="0" baseline="0" noProof="0" dirty="0">
              <a:ln>
                <a:noFill/>
              </a:ln>
              <a:solidFill>
                <a:prstClr val="black"/>
              </a:solidFill>
              <a:effectLst/>
              <a:uLnTx/>
              <a:uFillTx/>
              <a:latin typeface="Tw Cen MT" panose="020B0602020104020603"/>
              <a:ea typeface="+mn-ea"/>
              <a:cs typeface="B Nazanin" panose="00000400000000000000" pitchFamily="2" charset="-78"/>
            </a:endParaRPr>
          </a:p>
        </p:txBody>
      </p:sp>
    </p:spTree>
    <p:extLst>
      <p:ext uri="{BB962C8B-B14F-4D97-AF65-F5344CB8AC3E}">
        <p14:creationId xmlns:p14="http://schemas.microsoft.com/office/powerpoint/2010/main" val="195336467"/>
      </p:ext>
    </p:extLst>
  </p:cSld>
  <p:clrMapOvr>
    <a:overrideClrMapping bg1="lt1" tx1="dk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6" name="Google Shape;6068;p64">
            <a:extLst>
              <a:ext uri="{FF2B5EF4-FFF2-40B4-BE49-F238E27FC236}">
                <a16:creationId xmlns:a16="http://schemas.microsoft.com/office/drawing/2014/main" id="{4C263B9A-72E1-4273-9B2A-7EF94E1FC3A6}"/>
              </a:ext>
            </a:extLst>
          </p:cNvPr>
          <p:cNvSpPr txBox="1">
            <a:spLocks noGrp="1"/>
          </p:cNvSpPr>
          <p:nvPr/>
        </p:nvSpPr>
        <p:spPr>
          <a:xfrm>
            <a:off x="968188" y="577747"/>
            <a:ext cx="9640175" cy="763600"/>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400"/>
              <a:buFont typeface="Asap"/>
              <a:buNone/>
              <a:defRPr sz="3400" b="1" i="0" u="none" strike="noStrike" cap="none">
                <a:solidFill>
                  <a:schemeClr val="dk1"/>
                </a:solidFill>
                <a:latin typeface="Asap"/>
                <a:ea typeface="Asap"/>
                <a:cs typeface="Asap"/>
                <a:sym typeface="Asap"/>
              </a:defRPr>
            </a:lvl1pPr>
            <a:lvl2pPr marR="0" lvl="1"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2pPr>
            <a:lvl3pPr marR="0" lvl="2"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3pPr>
            <a:lvl4pPr marR="0" lvl="3"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4pPr>
            <a:lvl5pPr marR="0" lvl="4"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5pPr>
            <a:lvl6pPr marR="0" lvl="5"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6pPr>
            <a:lvl7pPr marR="0" lvl="6"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7pPr>
            <a:lvl8pPr marR="0" lvl="7"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8pPr>
            <a:lvl9pPr marR="0" lvl="8"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9pPr>
          </a:lstStyle>
          <a:p>
            <a:pPr marR="0" lvl="0" algn="r" defTabSz="914400" rtl="1" eaLnBrk="1" fontAlgn="auto" latinLnBrk="0" hangingPunct="1">
              <a:lnSpc>
                <a:spcPct val="90000"/>
              </a:lnSpc>
              <a:spcBef>
                <a:spcPts val="1000"/>
              </a:spcBef>
              <a:spcAft>
                <a:spcPts val="0"/>
              </a:spcAft>
              <a:buClrTx/>
              <a:buSzTx/>
              <a:tabLst/>
              <a:defRPr/>
            </a:pPr>
            <a:r>
              <a:rPr lang="fa-IR" sz="3200" b="0" kern="0" dirty="0">
                <a:solidFill>
                  <a:srgbClr val="F4D7A6"/>
                </a:solidFill>
                <a:latin typeface="Arial"/>
                <a:cs typeface="B Farnaz" panose="00000400000000000000" pitchFamily="2" charset="-78"/>
              </a:rPr>
              <a:t>الف-6-4-مدیریت پسماند بر اساس ضوابط و دستورالعمل‏های ابلاغی، برنامه‏ریزی و اجرا می‏شود. </a:t>
            </a:r>
          </a:p>
        </p:txBody>
      </p:sp>
      <p:sp>
        <p:nvSpPr>
          <p:cNvPr id="7" name="Content Placeholder 2">
            <a:extLst>
              <a:ext uri="{FF2B5EF4-FFF2-40B4-BE49-F238E27FC236}">
                <a16:creationId xmlns:a16="http://schemas.microsoft.com/office/drawing/2014/main" id="{28C0251B-BC55-47B4-B675-ECC130398A18}"/>
              </a:ext>
            </a:extLst>
          </p:cNvPr>
          <p:cNvSpPr txBox="1">
            <a:spLocks/>
          </p:cNvSpPr>
          <p:nvPr/>
        </p:nvSpPr>
        <p:spPr>
          <a:xfrm>
            <a:off x="838200" y="1801906"/>
            <a:ext cx="10515600" cy="437505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r" defTabSz="914400" rtl="1"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10" name="TextBox 9">
            <a:extLst>
              <a:ext uri="{FF2B5EF4-FFF2-40B4-BE49-F238E27FC236}">
                <a16:creationId xmlns:a16="http://schemas.microsoft.com/office/drawing/2014/main" id="{418866E7-673D-4BCF-985E-45CBCE1A81B1}"/>
              </a:ext>
            </a:extLst>
          </p:cNvPr>
          <p:cNvSpPr txBox="1"/>
          <p:nvPr/>
        </p:nvSpPr>
        <p:spPr>
          <a:xfrm>
            <a:off x="367553" y="1479495"/>
            <a:ext cx="11089341" cy="4862870"/>
          </a:xfrm>
          <a:prstGeom prst="rect">
            <a:avLst/>
          </a:prstGeom>
          <a:noFill/>
        </p:spPr>
        <p:txBody>
          <a:bodyPr wrap="square">
            <a:spAutoFit/>
          </a:bodyPr>
          <a:lstStyle/>
          <a:p>
            <a:pPr algn="just" rtl="1">
              <a:lnSpc>
                <a:spcPct val="150000"/>
              </a:lnSpc>
            </a:pPr>
            <a:r>
              <a:rPr lang="fa-IR" sz="1600" b="1" dirty="0">
                <a:solidFill>
                  <a:prstClr val="black"/>
                </a:solidFill>
                <a:latin typeface="Arial" panose="020B0604020202020204" pitchFamily="34" charset="0"/>
                <a:ea typeface="Times New Roman" panose="02020603050405020304" pitchFamily="18" charset="0"/>
                <a:cs typeface="B Nazanin" panose="00000400000000000000" pitchFamily="2" charset="-78"/>
              </a:rPr>
              <a:t>الف-6-4-1-</a:t>
            </a:r>
            <a:r>
              <a:rPr lang="fa-IR" sz="1600" dirty="0">
                <a:solidFill>
                  <a:srgbClr val="000000"/>
                </a:solidFill>
                <a:effectLst/>
                <a:latin typeface="Arial" panose="020B0604020202020204" pitchFamily="34" charset="0"/>
                <a:ea typeface="Times New Roman" panose="02020603050405020304" pitchFamily="18" charset="0"/>
                <a:cs typeface="B Nazanin" panose="00000400000000000000" pitchFamily="2" charset="-78"/>
              </a:rPr>
              <a:t>ممنوعيت بازيافت پسماند پزشكي مطابق قانون مديريت پسماند در بيمارستان رعايت مي‏شود.</a:t>
            </a:r>
          </a:p>
          <a:p>
            <a:pPr algn="just" rtl="1">
              <a:lnSpc>
                <a:spcPct val="150000"/>
              </a:lnSpc>
            </a:pPr>
            <a:r>
              <a:rPr lang="fa-IR" sz="1600" b="1" dirty="0">
                <a:solidFill>
                  <a:prstClr val="black"/>
                </a:solidFill>
                <a:latin typeface="Arial" panose="020B0604020202020204" pitchFamily="34" charset="0"/>
                <a:ea typeface="Times New Roman" panose="02020603050405020304" pitchFamily="18" charset="0"/>
                <a:cs typeface="B Nazanin" panose="00000400000000000000" pitchFamily="2" charset="-78"/>
              </a:rPr>
              <a:t>الف-6-4-2-</a:t>
            </a:r>
            <a:r>
              <a:rPr lang="fa-IR" sz="1600" dirty="0">
                <a:solidFill>
                  <a:srgbClr val="000000"/>
                </a:solidFill>
                <a:effectLst/>
                <a:latin typeface="Arial" panose="020B0604020202020204" pitchFamily="34" charset="0"/>
                <a:ea typeface="Times New Roman" panose="02020603050405020304" pitchFamily="18" charset="0"/>
                <a:cs typeface="B Nazanin" panose="00000400000000000000" pitchFamily="2" charset="-78"/>
              </a:rPr>
              <a:t>تفکیک در مبدا و دفع پسماندهای عادی بر اساس ضوابط مربوط و کدبندی رنگی و برچسب گذاری اجرا می‏شود.</a:t>
            </a:r>
          </a:p>
          <a:p>
            <a:pPr algn="just" rtl="1">
              <a:lnSpc>
                <a:spcPct val="150000"/>
              </a:lnSpc>
            </a:pPr>
            <a:r>
              <a:rPr lang="fa-IR" sz="1600" b="1" dirty="0">
                <a:solidFill>
                  <a:prstClr val="black"/>
                </a:solidFill>
                <a:latin typeface="Arial" panose="020B0604020202020204" pitchFamily="34" charset="0"/>
                <a:ea typeface="Times New Roman" panose="02020603050405020304" pitchFamily="18" charset="0"/>
                <a:cs typeface="B Nazanin" panose="00000400000000000000" pitchFamily="2" charset="-78"/>
              </a:rPr>
              <a:t>الف-6-4-3-</a:t>
            </a:r>
            <a:r>
              <a:rPr lang="fa-IR" sz="1600" dirty="0">
                <a:solidFill>
                  <a:srgbClr val="000000"/>
                </a:solidFill>
                <a:effectLst/>
                <a:latin typeface="Arial" panose="020B0604020202020204" pitchFamily="34" charset="0"/>
                <a:ea typeface="Times New Roman" panose="02020603050405020304" pitchFamily="18" charset="0"/>
                <a:cs typeface="B Nazanin" panose="00000400000000000000" pitchFamily="2" charset="-78"/>
              </a:rPr>
              <a:t>تفکیک در مبدا و دفع پسماندهای عفونی بر اساس ضوابط مربوط و کدبندی رنگی و برچسب گذاری اجرا می‏شود.</a:t>
            </a:r>
          </a:p>
          <a:p>
            <a:pPr algn="just" rtl="1">
              <a:lnSpc>
                <a:spcPct val="150000"/>
              </a:lnSpc>
            </a:pPr>
            <a:r>
              <a:rPr lang="fa-IR" sz="1600" b="1" dirty="0">
                <a:solidFill>
                  <a:prstClr val="black"/>
                </a:solidFill>
                <a:latin typeface="Arial" panose="020B0604020202020204" pitchFamily="34" charset="0"/>
                <a:ea typeface="Times New Roman" panose="02020603050405020304" pitchFamily="18" charset="0"/>
                <a:cs typeface="B Nazanin" panose="00000400000000000000" pitchFamily="2" charset="-78"/>
              </a:rPr>
              <a:t>الف-6-4-4-</a:t>
            </a:r>
            <a:r>
              <a:rPr lang="fa-IR" sz="1600" dirty="0">
                <a:solidFill>
                  <a:srgbClr val="000000"/>
                </a:solidFill>
                <a:effectLst/>
                <a:latin typeface="Arial" panose="020B0604020202020204" pitchFamily="34" charset="0"/>
                <a:ea typeface="Times New Roman" panose="02020603050405020304" pitchFamily="18" charset="0"/>
                <a:cs typeface="B Nazanin" panose="00000400000000000000" pitchFamily="2" charset="-78"/>
              </a:rPr>
              <a:t>تفکیک در مبدا و دفع پسماندهای تیز و برنده، بر اساس ضوابط مربوط و کدبندی رنگی و برچسب گذاری اجرا می‏شود.</a:t>
            </a:r>
          </a:p>
          <a:p>
            <a:pPr algn="just" rtl="1">
              <a:lnSpc>
                <a:spcPct val="150000"/>
              </a:lnSpc>
            </a:pPr>
            <a:r>
              <a:rPr lang="fa-IR" sz="1600" b="1" dirty="0">
                <a:solidFill>
                  <a:prstClr val="black"/>
                </a:solidFill>
                <a:latin typeface="Arial" panose="020B0604020202020204" pitchFamily="34" charset="0"/>
                <a:ea typeface="Times New Roman" panose="02020603050405020304" pitchFamily="18" charset="0"/>
                <a:cs typeface="B Nazanin" panose="00000400000000000000" pitchFamily="2" charset="-78"/>
              </a:rPr>
              <a:t>الف-6-4-5-</a:t>
            </a:r>
            <a:r>
              <a:rPr lang="fa-IR" sz="1600" dirty="0">
                <a:solidFill>
                  <a:srgbClr val="000000"/>
                </a:solidFill>
                <a:latin typeface="Arial" panose="020B0604020202020204" pitchFamily="34" charset="0"/>
                <a:cs typeface="B Nazanin" panose="00000400000000000000" pitchFamily="2" charset="-78"/>
              </a:rPr>
              <a:t>تفکیک در مبدا و دفع پسماندهای شیمیایی و دارویی بر اساس ضوابط مربوط و کدبندی رنگی و برچسب گذاری اجرا می‏شود.</a:t>
            </a:r>
          </a:p>
          <a:p>
            <a:pPr algn="just" rtl="1">
              <a:lnSpc>
                <a:spcPct val="150000"/>
              </a:lnSpc>
            </a:pPr>
            <a:r>
              <a:rPr lang="fa-IR" sz="1600" b="1" dirty="0">
                <a:solidFill>
                  <a:prstClr val="black"/>
                </a:solidFill>
                <a:latin typeface="Arial" panose="020B0604020202020204" pitchFamily="34" charset="0"/>
                <a:ea typeface="Times New Roman" panose="02020603050405020304" pitchFamily="18" charset="0"/>
                <a:cs typeface="B Nazanin" panose="00000400000000000000" pitchFamily="2" charset="-78"/>
              </a:rPr>
              <a:t>الف-6-4-6-</a:t>
            </a:r>
            <a:r>
              <a:rPr lang="fa-IR" sz="1600" dirty="0">
                <a:solidFill>
                  <a:srgbClr val="000000"/>
                </a:solidFill>
                <a:effectLst/>
                <a:latin typeface="Arial" panose="020B0604020202020204" pitchFamily="34" charset="0"/>
                <a:ea typeface="Times New Roman" panose="02020603050405020304" pitchFamily="18" charset="0"/>
                <a:cs typeface="B Nazanin" panose="00000400000000000000" pitchFamily="2" charset="-78"/>
              </a:rPr>
              <a:t>تفکیک، نگهداری و دفع پسماندهای رادیواکتیو/ پرتوزا بر اساس ضوابط مربوط و کدبندی رنگی و برچسب گذاری اجرا می‏شود.</a:t>
            </a:r>
          </a:p>
          <a:p>
            <a:pPr algn="just" rtl="1">
              <a:lnSpc>
                <a:spcPct val="150000"/>
              </a:lnSpc>
            </a:pPr>
            <a:r>
              <a:rPr lang="fa-IR" sz="1600" b="1" dirty="0">
                <a:solidFill>
                  <a:prstClr val="black"/>
                </a:solidFill>
                <a:latin typeface="Arial" panose="020B0604020202020204" pitchFamily="34" charset="0"/>
                <a:ea typeface="Times New Roman" panose="02020603050405020304" pitchFamily="18" charset="0"/>
                <a:cs typeface="B Nazanin" panose="00000400000000000000" pitchFamily="2" charset="-78"/>
              </a:rPr>
              <a:t>الف-6-4-7-</a:t>
            </a:r>
            <a:r>
              <a:rPr lang="fa-IR" sz="1600" dirty="0">
                <a:solidFill>
                  <a:srgbClr val="000000"/>
                </a:solidFill>
                <a:latin typeface="Arial" panose="020B0604020202020204" pitchFamily="34" charset="0"/>
                <a:cs typeface="B Nazanin" panose="00000400000000000000" pitchFamily="2" charset="-78"/>
              </a:rPr>
              <a:t>جمع آوری، نگهداری، حمل و نقل انواع پسماندها از بخش‏ها /واحدها تا جایگاه موقت نگهداری طبق ضوابط مربوط اجرا می‏شود.</a:t>
            </a:r>
          </a:p>
          <a:p>
            <a:pPr algn="just" rtl="1">
              <a:lnSpc>
                <a:spcPct val="150000"/>
              </a:lnSpc>
            </a:pPr>
            <a:r>
              <a:rPr lang="fa-IR" sz="1600" b="1" dirty="0">
                <a:solidFill>
                  <a:prstClr val="black"/>
                </a:solidFill>
                <a:latin typeface="Arial" panose="020B0604020202020204" pitchFamily="34" charset="0"/>
                <a:ea typeface="Times New Roman" panose="02020603050405020304" pitchFamily="18" charset="0"/>
                <a:cs typeface="B Nazanin" panose="00000400000000000000" pitchFamily="2" charset="-78"/>
              </a:rPr>
              <a:t>الف-6-4-8-</a:t>
            </a:r>
            <a:r>
              <a:rPr lang="fa-IR" sz="1600" dirty="0">
                <a:solidFill>
                  <a:srgbClr val="000000"/>
                </a:solidFill>
                <a:latin typeface="Arial" panose="020B0604020202020204" pitchFamily="34" charset="0"/>
                <a:cs typeface="B Nazanin" panose="00000400000000000000" pitchFamily="2" charset="-78"/>
              </a:rPr>
              <a:t>شرایط</a:t>
            </a:r>
            <a:r>
              <a:rPr lang="fa-IR" sz="1600" dirty="0"/>
              <a:t> </a:t>
            </a:r>
            <a:r>
              <a:rPr lang="fa-IR" sz="1600" dirty="0">
                <a:solidFill>
                  <a:srgbClr val="000000"/>
                </a:solidFill>
                <a:latin typeface="Arial" panose="020B0604020202020204" pitchFamily="34" charset="0"/>
                <a:cs typeface="B Nazanin" panose="00000400000000000000" pitchFamily="2" charset="-78"/>
              </a:rPr>
              <a:t>جایگاه موقت نگهداری انواع پسماندها بر اساس ضوابط مربوط است.</a:t>
            </a:r>
          </a:p>
          <a:p>
            <a:pPr algn="just" rtl="1">
              <a:lnSpc>
                <a:spcPct val="150000"/>
              </a:lnSpc>
            </a:pPr>
            <a:r>
              <a:rPr lang="fa-IR" sz="1600" dirty="0">
                <a:solidFill>
                  <a:srgbClr val="000000"/>
                </a:solidFill>
                <a:effectLst/>
                <a:latin typeface="Arial" panose="020B0604020202020204" pitchFamily="34" charset="0"/>
                <a:ea typeface="Times New Roman" panose="02020603050405020304" pitchFamily="18" charset="0"/>
                <a:cs typeface="B Nazanin" panose="00000400000000000000" pitchFamily="2" charset="-78"/>
              </a:rPr>
              <a:t>ا</a:t>
            </a:r>
            <a:r>
              <a:rPr lang="fa-IR" sz="1600" b="1" dirty="0">
                <a:solidFill>
                  <a:prstClr val="black"/>
                </a:solidFill>
                <a:latin typeface="Arial" panose="020B0604020202020204" pitchFamily="34" charset="0"/>
                <a:ea typeface="Times New Roman" panose="02020603050405020304" pitchFamily="18" charset="0"/>
                <a:cs typeface="B Nazanin" panose="00000400000000000000" pitchFamily="2" charset="-78"/>
              </a:rPr>
              <a:t>الف-6-4-9-ا</a:t>
            </a:r>
            <a:r>
              <a:rPr lang="fa-IR" sz="1600" dirty="0">
                <a:solidFill>
                  <a:srgbClr val="000000"/>
                </a:solidFill>
                <a:effectLst/>
                <a:latin typeface="Arial" panose="020B0604020202020204" pitchFamily="34" charset="0"/>
                <a:ea typeface="Times New Roman" panose="02020603050405020304" pitchFamily="18" charset="0"/>
                <a:cs typeface="B Nazanin" panose="00000400000000000000" pitchFamily="2" charset="-78"/>
              </a:rPr>
              <a:t>ظهارنامه بی‏خطر سازی انواع </a:t>
            </a:r>
            <a:r>
              <a:rPr lang="fa-IR" sz="1600" dirty="0">
                <a:solidFill>
                  <a:srgbClr val="000000"/>
                </a:solidFill>
                <a:latin typeface="Arial" panose="020B0604020202020204" pitchFamily="34" charset="0"/>
                <a:cs typeface="B Nazanin" panose="00000400000000000000" pitchFamily="2" charset="-78"/>
              </a:rPr>
              <a:t>پسماندهای</a:t>
            </a:r>
            <a:r>
              <a:rPr lang="fa-IR" sz="1600" dirty="0">
                <a:solidFill>
                  <a:srgbClr val="000000"/>
                </a:solidFill>
                <a:effectLst/>
                <a:latin typeface="Arial" panose="020B0604020202020204" pitchFamily="34" charset="0"/>
                <a:ea typeface="Times New Roman" panose="02020603050405020304" pitchFamily="18" charset="0"/>
                <a:cs typeface="B Nazanin" panose="00000400000000000000" pitchFamily="2" charset="-78"/>
              </a:rPr>
              <a:t> عفونی و تیز و برنده بر اساس ضوابط مربوط تکمیل و ثبت می‏شود.</a:t>
            </a:r>
            <a:endParaRPr lang="en-US" sz="1600" dirty="0"/>
          </a:p>
          <a:p>
            <a:pPr algn="just" rtl="1">
              <a:lnSpc>
                <a:spcPct val="150000"/>
              </a:lnSpc>
            </a:pPr>
            <a:r>
              <a:rPr lang="fa-IR" sz="1600" b="1" dirty="0">
                <a:solidFill>
                  <a:prstClr val="black"/>
                </a:solidFill>
                <a:latin typeface="Arial" panose="020B0604020202020204" pitchFamily="34" charset="0"/>
                <a:ea typeface="Times New Roman" panose="02020603050405020304" pitchFamily="18" charset="0"/>
                <a:cs typeface="B Nazanin" panose="00000400000000000000" pitchFamily="2" charset="-78"/>
              </a:rPr>
              <a:t>الف-6-4-10-</a:t>
            </a:r>
            <a:r>
              <a:rPr lang="fa-IR" sz="1600" dirty="0">
                <a:solidFill>
                  <a:srgbClr val="000000"/>
                </a:solidFill>
                <a:latin typeface="Arial" panose="020B0604020202020204" pitchFamily="34" charset="0"/>
                <a:ea typeface="Times New Roman" panose="02020603050405020304" pitchFamily="18" charset="0"/>
                <a:cs typeface="B Nazanin" panose="00000400000000000000" pitchFamily="2" charset="-78"/>
              </a:rPr>
              <a:t>تف</a:t>
            </a:r>
            <a:r>
              <a:rPr lang="fa-IR" sz="1600" dirty="0">
                <a:solidFill>
                  <a:srgbClr val="000000"/>
                </a:solidFill>
                <a:effectLst/>
                <a:latin typeface="Arial" panose="020B0604020202020204" pitchFamily="34" charset="0"/>
                <a:ea typeface="Times New Roman" panose="02020603050405020304" pitchFamily="18" charset="0"/>
                <a:cs typeface="B Nazanin" panose="00000400000000000000" pitchFamily="2" charset="-78"/>
              </a:rPr>
              <a:t>کیک، جمع آوری، نگهداری، حمل و دفع اعضا و اندام قطع شده بدن، جفت و جنين مرده بر اساس ضوابط مربوط انجام می‏شود.</a:t>
            </a:r>
          </a:p>
          <a:p>
            <a:pPr algn="just" rtl="1">
              <a:lnSpc>
                <a:spcPct val="150000"/>
              </a:lnSpc>
            </a:pPr>
            <a:r>
              <a:rPr lang="fa-IR" sz="1600" b="1" dirty="0">
                <a:solidFill>
                  <a:prstClr val="black"/>
                </a:solidFill>
                <a:latin typeface="Arial" panose="020B0604020202020204" pitchFamily="34" charset="0"/>
                <a:ea typeface="Times New Roman" panose="02020603050405020304" pitchFamily="18" charset="0"/>
                <a:cs typeface="B Nazanin" panose="00000400000000000000" pitchFamily="2" charset="-78"/>
              </a:rPr>
              <a:t>الف-6-4-11-</a:t>
            </a:r>
            <a:r>
              <a:rPr lang="fa-IR" sz="1600" dirty="0">
                <a:solidFill>
                  <a:srgbClr val="000000"/>
                </a:solidFill>
                <a:effectLst/>
                <a:latin typeface="Arial" panose="020B0604020202020204" pitchFamily="34" charset="0"/>
                <a:ea typeface="Times New Roman" panose="02020603050405020304" pitchFamily="18" charset="0"/>
                <a:cs typeface="B Nazanin" panose="00000400000000000000" pitchFamily="2" charset="-78"/>
              </a:rPr>
              <a:t>جمع آوری و امحاء تجهیزات پزشکی کاشتنی خارج شده از بدن بیماران، بر اساس ضوابط مربوط و رعایت اصول بهداشتی انجام می‏شود</a:t>
            </a:r>
          </a:p>
          <a:p>
            <a:pPr algn="just" rtl="1">
              <a:lnSpc>
                <a:spcPct val="150000"/>
              </a:lnSpc>
            </a:pPr>
            <a:r>
              <a:rPr lang="fa-IR" sz="1600" b="1" dirty="0">
                <a:solidFill>
                  <a:prstClr val="black"/>
                </a:solidFill>
                <a:latin typeface="Arial" panose="020B0604020202020204" pitchFamily="34" charset="0"/>
                <a:ea typeface="Times New Roman" panose="02020603050405020304" pitchFamily="18" charset="0"/>
                <a:cs typeface="B Nazanin" panose="00000400000000000000" pitchFamily="2" charset="-78"/>
              </a:rPr>
              <a:t>الف-6-4-12-</a:t>
            </a:r>
            <a:r>
              <a:rPr lang="fa-IR" sz="1600" dirty="0">
                <a:solidFill>
                  <a:srgbClr val="000000"/>
                </a:solidFill>
                <a:effectLst/>
                <a:latin typeface="Arial" panose="020B0604020202020204" pitchFamily="34" charset="0"/>
                <a:ea typeface="Times New Roman" panose="02020603050405020304" pitchFamily="18" charset="0"/>
                <a:cs typeface="B Nazanin" panose="00000400000000000000" pitchFamily="2" charset="-78"/>
              </a:rPr>
              <a:t>عملکرد دستگاه‏هاي بي خطر ساز پسماندها از نظر مکانیکی، میکروبی و شیمیایی طبق ضوابط مربوط کنترل و ارزیابی می‏شود.</a:t>
            </a:r>
          </a:p>
          <a:p>
            <a:pPr algn="just" rtl="1">
              <a:lnSpc>
                <a:spcPct val="150000"/>
              </a:lnSpc>
            </a:pPr>
            <a:r>
              <a:rPr lang="fa-IR" sz="1600" b="1" dirty="0">
                <a:solidFill>
                  <a:prstClr val="black"/>
                </a:solidFill>
                <a:latin typeface="Arial" panose="020B0604020202020204" pitchFamily="34" charset="0"/>
                <a:cs typeface="B Nazanin" panose="00000400000000000000" pitchFamily="2" charset="-78"/>
              </a:rPr>
              <a:t>الف-6-4-13-</a:t>
            </a:r>
            <a:r>
              <a:rPr lang="fa-IR" sz="1600" dirty="0">
                <a:solidFill>
                  <a:srgbClr val="000000"/>
                </a:solidFill>
                <a:latin typeface="Arial" panose="020B0604020202020204" pitchFamily="34" charset="0"/>
                <a:cs typeface="B Nazanin" panose="00000400000000000000" pitchFamily="2" charset="-78"/>
              </a:rPr>
              <a:t>برنامه عملیاتی پسماندها تدوین و اجرا می‏شود.</a:t>
            </a:r>
            <a:endParaRPr lang="en-US" sz="1600" dirty="0">
              <a:solidFill>
                <a:srgbClr val="000000"/>
              </a:solidFill>
              <a:latin typeface="Arial" panose="020B0604020202020204" pitchFamily="34" charset="0"/>
              <a:cs typeface="B Nazanin" panose="00000400000000000000" pitchFamily="2" charset="-78"/>
            </a:endParaRPr>
          </a:p>
        </p:txBody>
      </p:sp>
    </p:spTree>
    <p:extLst>
      <p:ext uri="{BB962C8B-B14F-4D97-AF65-F5344CB8AC3E}">
        <p14:creationId xmlns:p14="http://schemas.microsoft.com/office/powerpoint/2010/main" val="4194692526"/>
      </p:ext>
    </p:extLst>
  </p:cSld>
  <p:clrMapOvr>
    <a:overrideClrMapping bg1="lt1" tx1="dk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6" name="Google Shape;6068;p64">
            <a:extLst>
              <a:ext uri="{FF2B5EF4-FFF2-40B4-BE49-F238E27FC236}">
                <a16:creationId xmlns:a16="http://schemas.microsoft.com/office/drawing/2014/main" id="{4C263B9A-72E1-4273-9B2A-7EF94E1FC3A6}"/>
              </a:ext>
            </a:extLst>
          </p:cNvPr>
          <p:cNvSpPr txBox="1">
            <a:spLocks noGrp="1"/>
          </p:cNvSpPr>
          <p:nvPr/>
        </p:nvSpPr>
        <p:spPr>
          <a:xfrm>
            <a:off x="1095955" y="577747"/>
            <a:ext cx="9512408" cy="763600"/>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400"/>
              <a:buFont typeface="Asap"/>
              <a:buNone/>
              <a:defRPr sz="3400" b="1" i="0" u="none" strike="noStrike" cap="none">
                <a:solidFill>
                  <a:schemeClr val="dk1"/>
                </a:solidFill>
                <a:latin typeface="Asap"/>
                <a:ea typeface="Asap"/>
                <a:cs typeface="Asap"/>
                <a:sym typeface="Asap"/>
              </a:defRPr>
            </a:lvl1pPr>
            <a:lvl2pPr marR="0" lvl="1"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2pPr>
            <a:lvl3pPr marR="0" lvl="2"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3pPr>
            <a:lvl4pPr marR="0" lvl="3"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4pPr>
            <a:lvl5pPr marR="0" lvl="4"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5pPr>
            <a:lvl6pPr marR="0" lvl="5"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6pPr>
            <a:lvl7pPr marR="0" lvl="6"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7pPr>
            <a:lvl8pPr marR="0" lvl="7"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8pPr>
            <a:lvl9pPr marR="0" lvl="8"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9pPr>
          </a:lstStyle>
          <a:p>
            <a:pPr marL="0" marR="0" lvl="0" indent="0" algn="r" defTabSz="1219170" rtl="1" eaLnBrk="1" fontAlgn="auto" latinLnBrk="0" hangingPunct="1">
              <a:lnSpc>
                <a:spcPct val="100000"/>
              </a:lnSpc>
              <a:spcBef>
                <a:spcPts val="0"/>
              </a:spcBef>
              <a:spcAft>
                <a:spcPts val="0"/>
              </a:spcAft>
              <a:buClr>
                <a:srgbClr val="4236A5"/>
              </a:buClr>
              <a:buSzPts val="3400"/>
              <a:buFont typeface="Asap"/>
              <a:buNone/>
              <a:tabLst/>
              <a:defRPr/>
            </a:pPr>
            <a:r>
              <a:rPr kumimoji="0" lang="fa-IR" sz="3200" b="0" i="0" u="none" strike="noStrike" kern="0" cap="none" spc="0" normalizeH="0" baseline="0" noProof="0" dirty="0">
                <a:ln>
                  <a:noFill/>
                </a:ln>
                <a:solidFill>
                  <a:srgbClr val="F4D7A6"/>
                </a:solidFill>
                <a:effectLst/>
                <a:uLnTx/>
                <a:uFillTx/>
                <a:latin typeface="Arial"/>
                <a:cs typeface="B Farnaz" panose="00000400000000000000" pitchFamily="2" charset="-78"/>
                <a:sym typeface="Asap"/>
              </a:rPr>
              <a:t>اهمیت مدیریت پسماند</a:t>
            </a:r>
            <a:endParaRPr kumimoji="0" sz="3200" b="0" i="0" u="none" strike="noStrike" kern="0" cap="none" spc="0" normalizeH="0" baseline="0" noProof="0" dirty="0">
              <a:ln>
                <a:noFill/>
              </a:ln>
              <a:solidFill>
                <a:srgbClr val="F4D7A6"/>
              </a:solidFill>
              <a:effectLst/>
              <a:uLnTx/>
              <a:uFillTx/>
              <a:latin typeface="Arial"/>
              <a:cs typeface="B Farnaz" panose="00000400000000000000" pitchFamily="2" charset="-78"/>
              <a:sym typeface="Asap"/>
            </a:endParaRPr>
          </a:p>
        </p:txBody>
      </p:sp>
      <p:sp>
        <p:nvSpPr>
          <p:cNvPr id="7" name="Content Placeholder 2">
            <a:extLst>
              <a:ext uri="{FF2B5EF4-FFF2-40B4-BE49-F238E27FC236}">
                <a16:creationId xmlns:a16="http://schemas.microsoft.com/office/drawing/2014/main" id="{28C0251B-BC55-47B4-B675-ECC130398A18}"/>
              </a:ext>
            </a:extLst>
          </p:cNvPr>
          <p:cNvSpPr txBox="1">
            <a:spLocks/>
          </p:cNvSpPr>
          <p:nvPr/>
        </p:nvSpPr>
        <p:spPr>
          <a:xfrm>
            <a:off x="838200" y="1801906"/>
            <a:ext cx="10515600" cy="437505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r" defTabSz="914400" rtl="1"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AC0B4BBC-B39F-43E6-A7BF-D39B841BC927}"/>
              </a:ext>
            </a:extLst>
          </p:cNvPr>
          <p:cNvSpPr txBox="1"/>
          <p:nvPr/>
        </p:nvSpPr>
        <p:spPr>
          <a:xfrm>
            <a:off x="968188" y="1582341"/>
            <a:ext cx="10636624" cy="3254737"/>
          </a:xfrm>
          <a:prstGeom prst="rect">
            <a:avLst/>
          </a:prstGeom>
          <a:noFill/>
        </p:spPr>
        <p:txBody>
          <a:bodyPr wrap="square">
            <a:spAutoFit/>
          </a:bodyPr>
          <a:lstStyle/>
          <a:p>
            <a:pPr algn="just" rtl="1">
              <a:lnSpc>
                <a:spcPct val="150000"/>
              </a:lnSpc>
            </a:pPr>
            <a:r>
              <a:rPr lang="fa-IR" sz="2000" b="1" cap="all" dirty="0">
                <a:solidFill>
                  <a:prstClr val="black"/>
                </a:solidFill>
                <a:latin typeface="Tw Cen MT" panose="020B0602020104020603"/>
                <a:cs typeface="B Nazanin" panose="00000400000000000000" pitchFamily="2" charset="-78"/>
              </a:rPr>
              <a:t>مدیریت پسماندهای بیمارستانی به دلیل دارا بودن پتانسیل عفونت زایی و وجود زایدات خطرناک در آن دارای اهمیت بسزایی است و عدم توجه به مدیریت و کنترل پسماندهای بیمارستانی در تمام مراحل مدیریت آن ازجمله مرحله تولید، ذخیره سازی، جمع آوری، حمل و نقل و دفع نهایی مشکلات عدیده ای را ایجاد می نماید که پیامدها و مخاطرات بهداشت و سلامت عمومی و  محیط زیست از جمله آنهاست.</a:t>
            </a:r>
          </a:p>
          <a:p>
            <a:pPr algn="r" rtl="1"/>
            <a:r>
              <a:rPr lang="fa-IR" sz="2800" b="1" dirty="0">
                <a:solidFill>
                  <a:srgbClr val="FF0000"/>
                </a:solidFill>
                <a:latin typeface="B Nazanin,Bold"/>
                <a:cs typeface="B Nazanin" panose="00000400000000000000" pitchFamily="2" charset="-78"/>
              </a:rPr>
              <a:t>مسئولیت بیمارستان ها در این خصوص:</a:t>
            </a:r>
          </a:p>
          <a:p>
            <a:pPr indent="-457200" algn="just" rtl="1">
              <a:lnSpc>
                <a:spcPct val="150000"/>
              </a:lnSpc>
              <a:buFont typeface="Arial" panose="020B0604020202020204" pitchFamily="34" charset="0"/>
              <a:buChar char="•"/>
            </a:pPr>
            <a:r>
              <a:rPr lang="fa-IR" sz="2000" b="1" cap="all" dirty="0">
                <a:solidFill>
                  <a:prstClr val="black"/>
                </a:solidFill>
                <a:latin typeface="Tw Cen MT" panose="020B0602020104020603"/>
                <a:cs typeface="B Nazanin" panose="00000400000000000000" pitchFamily="2" charset="-78"/>
              </a:rPr>
              <a:t>بکارگیری مدیریت صحیح پسماند، در راستای دستیابی به یك محیط سالم و بی خطر برای کارکنان و جامعه</a:t>
            </a:r>
          </a:p>
          <a:p>
            <a:pPr indent="-457200" algn="just" rtl="1">
              <a:lnSpc>
                <a:spcPct val="150000"/>
              </a:lnSpc>
              <a:buFont typeface="Arial" panose="020B0604020202020204" pitchFamily="34" charset="0"/>
              <a:buChar char="•"/>
            </a:pPr>
            <a:r>
              <a:rPr lang="fa-IR" sz="2000" b="1" cap="all" dirty="0">
                <a:solidFill>
                  <a:prstClr val="black"/>
                </a:solidFill>
                <a:latin typeface="Tw Cen MT" panose="020B0602020104020603"/>
                <a:cs typeface="B Nazanin" panose="00000400000000000000" pitchFamily="2" charset="-78"/>
              </a:rPr>
              <a:t>اجرای مؤثر برنامه مدیریت پسماندها که مستلزم همکاری تمامی کارکنان در بخش ها /واحدهای بیمارستان است.</a:t>
            </a:r>
            <a:endParaRPr lang="en-US" sz="2000" b="1" cap="all" dirty="0">
              <a:solidFill>
                <a:prstClr val="black"/>
              </a:solidFill>
              <a:latin typeface="Tw Cen MT" panose="020B0602020104020603"/>
              <a:cs typeface="B Nazanin" panose="00000400000000000000" pitchFamily="2" charset="-78"/>
            </a:endParaRPr>
          </a:p>
        </p:txBody>
      </p:sp>
    </p:spTree>
    <p:extLst>
      <p:ext uri="{BB962C8B-B14F-4D97-AF65-F5344CB8AC3E}">
        <p14:creationId xmlns:p14="http://schemas.microsoft.com/office/powerpoint/2010/main" val="2032034703"/>
      </p:ext>
    </p:extLst>
  </p:cSld>
  <p:clrMapOvr>
    <a:overrideClrMapping bg1="lt1" tx1="dk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6" name="Google Shape;6068;p64">
            <a:extLst>
              <a:ext uri="{FF2B5EF4-FFF2-40B4-BE49-F238E27FC236}">
                <a16:creationId xmlns:a16="http://schemas.microsoft.com/office/drawing/2014/main" id="{4C263B9A-72E1-4273-9B2A-7EF94E1FC3A6}"/>
              </a:ext>
            </a:extLst>
          </p:cNvPr>
          <p:cNvSpPr txBox="1">
            <a:spLocks noGrp="1"/>
          </p:cNvSpPr>
          <p:nvPr/>
        </p:nvSpPr>
        <p:spPr>
          <a:xfrm>
            <a:off x="1230426" y="537795"/>
            <a:ext cx="9512408" cy="763600"/>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400"/>
              <a:buFont typeface="Asap"/>
              <a:buNone/>
              <a:defRPr sz="3400" b="1" i="0" u="none" strike="noStrike" cap="none">
                <a:solidFill>
                  <a:schemeClr val="dk1"/>
                </a:solidFill>
                <a:latin typeface="Asap"/>
                <a:ea typeface="Asap"/>
                <a:cs typeface="Asap"/>
                <a:sym typeface="Asap"/>
              </a:defRPr>
            </a:lvl1pPr>
            <a:lvl2pPr marR="0" lvl="1"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2pPr>
            <a:lvl3pPr marR="0" lvl="2"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3pPr>
            <a:lvl4pPr marR="0" lvl="3"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4pPr>
            <a:lvl5pPr marR="0" lvl="4"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5pPr>
            <a:lvl6pPr marR="0" lvl="5"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6pPr>
            <a:lvl7pPr marR="0" lvl="6"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7pPr>
            <a:lvl8pPr marR="0" lvl="7"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8pPr>
            <a:lvl9pPr marR="0" lvl="8"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9pPr>
          </a:lstStyle>
          <a:p>
            <a:pPr marL="0" marR="0" lvl="0" indent="0" algn="r" defTabSz="1219170" rtl="1" eaLnBrk="1" fontAlgn="auto" latinLnBrk="0" hangingPunct="1">
              <a:lnSpc>
                <a:spcPct val="100000"/>
              </a:lnSpc>
              <a:spcBef>
                <a:spcPts val="0"/>
              </a:spcBef>
              <a:spcAft>
                <a:spcPts val="0"/>
              </a:spcAft>
              <a:buClr>
                <a:srgbClr val="4236A5"/>
              </a:buClr>
              <a:buSzPts val="3400"/>
              <a:buFont typeface="Asap"/>
              <a:buNone/>
              <a:tabLst/>
              <a:defRPr/>
            </a:pPr>
            <a:r>
              <a:rPr kumimoji="0" lang="fa-IR" sz="2800" b="0" i="0" u="none" strike="noStrike" kern="0" cap="none" spc="0" normalizeH="0" baseline="0" noProof="0" dirty="0">
                <a:ln>
                  <a:noFill/>
                </a:ln>
                <a:solidFill>
                  <a:srgbClr val="F4D7A6"/>
                </a:solidFill>
                <a:effectLst/>
                <a:uLnTx/>
                <a:uFillTx/>
                <a:latin typeface="Arial"/>
                <a:cs typeface="B Farnaz" panose="00000400000000000000" pitchFamily="2" charset="-78"/>
                <a:sym typeface="Asap"/>
              </a:rPr>
              <a:t>قوانین، ضوابط و دستورالعل های مرتبط با مدیریت پسماندهای پزشکی</a:t>
            </a:r>
            <a:endParaRPr kumimoji="0" sz="2800" b="0" i="0" u="none" strike="noStrike" kern="0" cap="none" spc="0" normalizeH="0" baseline="0" noProof="0" dirty="0">
              <a:ln>
                <a:noFill/>
              </a:ln>
              <a:solidFill>
                <a:srgbClr val="F4D7A6"/>
              </a:solidFill>
              <a:effectLst/>
              <a:uLnTx/>
              <a:uFillTx/>
              <a:latin typeface="Arial"/>
              <a:cs typeface="B Farnaz" panose="00000400000000000000" pitchFamily="2" charset="-78"/>
              <a:sym typeface="Asap"/>
            </a:endParaRPr>
          </a:p>
        </p:txBody>
      </p:sp>
      <p:sp>
        <p:nvSpPr>
          <p:cNvPr id="7" name="Content Placeholder 2">
            <a:extLst>
              <a:ext uri="{FF2B5EF4-FFF2-40B4-BE49-F238E27FC236}">
                <a16:creationId xmlns:a16="http://schemas.microsoft.com/office/drawing/2014/main" id="{28C0251B-BC55-47B4-B675-ECC130398A18}"/>
              </a:ext>
            </a:extLst>
          </p:cNvPr>
          <p:cNvSpPr txBox="1">
            <a:spLocks/>
          </p:cNvSpPr>
          <p:nvPr/>
        </p:nvSpPr>
        <p:spPr>
          <a:xfrm>
            <a:off x="838200" y="1801906"/>
            <a:ext cx="10515600" cy="437505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r" defTabSz="914400" rtl="1"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9" name="TextBox 8">
            <a:extLst>
              <a:ext uri="{FF2B5EF4-FFF2-40B4-BE49-F238E27FC236}">
                <a16:creationId xmlns:a16="http://schemas.microsoft.com/office/drawing/2014/main" id="{A1E8539B-A9E1-4B29-A9C7-5276373D433F}"/>
              </a:ext>
            </a:extLst>
          </p:cNvPr>
          <p:cNvSpPr txBox="1"/>
          <p:nvPr/>
        </p:nvSpPr>
        <p:spPr>
          <a:xfrm>
            <a:off x="838200" y="1468359"/>
            <a:ext cx="10699376" cy="4793620"/>
          </a:xfrm>
          <a:prstGeom prst="rect">
            <a:avLst/>
          </a:prstGeom>
          <a:noFill/>
        </p:spPr>
        <p:txBody>
          <a:bodyPr wrap="square">
            <a:spAutoFit/>
          </a:bodyPr>
          <a:lstStyle/>
          <a:p>
            <a:pPr marL="228600" marR="0" lvl="0" indent="-228600" algn="just" defTabSz="914400" rtl="1" eaLnBrk="1" fontAlgn="auto" latinLnBrk="0" hangingPunct="1">
              <a:spcBef>
                <a:spcPts val="1000"/>
              </a:spcBef>
              <a:spcAft>
                <a:spcPts val="0"/>
              </a:spcAft>
              <a:buClrTx/>
              <a:buSzTx/>
              <a:buFont typeface="Arial" panose="020B0604020202020204" pitchFamily="34" charset="0"/>
              <a:buChar char="•"/>
              <a:tabLst/>
              <a:defRPr/>
            </a:pPr>
            <a:r>
              <a:rPr lang="fa-IR" sz="2000" b="1" cap="all" dirty="0">
                <a:solidFill>
                  <a:prstClr val="black"/>
                </a:solidFill>
                <a:latin typeface="Tw Cen MT" panose="020B0602020104020603"/>
                <a:cs typeface="B Nazanin" panose="00000400000000000000" pitchFamily="2" charset="-78"/>
              </a:rPr>
              <a:t>قانون مدیریت پسماند</a:t>
            </a:r>
          </a:p>
          <a:p>
            <a:pPr marL="228600" marR="0" lvl="0" indent="-228600" algn="just" defTabSz="914400" rtl="1" eaLnBrk="1" fontAlgn="auto" latinLnBrk="0" hangingPunct="1">
              <a:spcBef>
                <a:spcPts val="1000"/>
              </a:spcBef>
              <a:spcAft>
                <a:spcPts val="0"/>
              </a:spcAft>
              <a:buClrTx/>
              <a:buSzTx/>
              <a:buFont typeface="Arial" panose="020B0604020202020204" pitchFamily="34" charset="0"/>
              <a:buChar char="•"/>
              <a:tabLst/>
              <a:defRPr/>
            </a:pPr>
            <a:r>
              <a:rPr lang="fa-IR" sz="2000" b="1" cap="all" dirty="0">
                <a:solidFill>
                  <a:prstClr val="black"/>
                </a:solidFill>
                <a:latin typeface="Tw Cen MT" panose="020B0602020104020603"/>
                <a:cs typeface="B Nazanin" panose="00000400000000000000" pitchFamily="2" charset="-78"/>
              </a:rPr>
              <a:t>آیین نامه اجرایی قانون مدیریت پسماند</a:t>
            </a:r>
          </a:p>
          <a:p>
            <a:pPr marL="228600" marR="0" lvl="0" indent="-228600" algn="just" defTabSz="914400" rtl="1" eaLnBrk="1" fontAlgn="auto" latinLnBrk="0" hangingPunct="1">
              <a:spcBef>
                <a:spcPts val="1000"/>
              </a:spcBef>
              <a:spcAft>
                <a:spcPts val="0"/>
              </a:spcAft>
              <a:buClrTx/>
              <a:buSzTx/>
              <a:buFont typeface="Arial" panose="020B0604020202020204" pitchFamily="34" charset="0"/>
              <a:buChar char="•"/>
              <a:tabLst/>
              <a:defRPr/>
            </a:pPr>
            <a:r>
              <a:rPr lang="fa-IR" sz="2000" b="1" cap="all" dirty="0">
                <a:solidFill>
                  <a:prstClr val="black"/>
                </a:solidFill>
                <a:latin typeface="Tw Cen MT" panose="020B0602020104020603"/>
                <a:cs typeface="B Nazanin" panose="00000400000000000000" pitchFamily="2" charset="-78"/>
              </a:rPr>
              <a:t>ضوابط و روشهای مدیریت اجرایی پسماندهای پزشکی و پسماندهای وابسته مصوب کمیسیون امور زیر بنایی ،صنعت و محیط زیست</a:t>
            </a:r>
          </a:p>
          <a:p>
            <a:pPr marL="228600" marR="0" lvl="0" indent="-228600" algn="just" defTabSz="914400" rtl="1" eaLnBrk="1" fontAlgn="auto" latinLnBrk="0" hangingPunct="1">
              <a:spcBef>
                <a:spcPts val="1000"/>
              </a:spcBef>
              <a:spcAft>
                <a:spcPts val="0"/>
              </a:spcAft>
              <a:buClrTx/>
              <a:buSzTx/>
              <a:buFont typeface="Arial" panose="020B0604020202020204" pitchFamily="34" charset="0"/>
              <a:buChar char="•"/>
              <a:tabLst/>
              <a:defRPr/>
            </a:pPr>
            <a:r>
              <a:rPr lang="fa-IR" sz="2000" b="1" cap="all" dirty="0">
                <a:solidFill>
                  <a:prstClr val="black"/>
                </a:solidFill>
                <a:latin typeface="Tw Cen MT" panose="020B0602020104020603"/>
                <a:cs typeface="B Nazanin" panose="00000400000000000000" pitchFamily="2" charset="-78"/>
              </a:rPr>
              <a:t>دستور کار یکسان سازی و رفع ابهامات اجرای"ضوابط و روشهای مدیریت اجرایی پسماندهای پزشکی و پسماندهای وابسته" به شماره 16384/306 مورخ 7/10/94</a:t>
            </a:r>
          </a:p>
          <a:p>
            <a:pPr marL="228600" marR="0" lvl="0" indent="-228600" algn="just" defTabSz="914400" rtl="1" eaLnBrk="1" fontAlgn="auto" latinLnBrk="0" hangingPunct="1">
              <a:spcBef>
                <a:spcPts val="1000"/>
              </a:spcBef>
              <a:spcAft>
                <a:spcPts val="0"/>
              </a:spcAft>
              <a:buClrTx/>
              <a:buSzTx/>
              <a:buFont typeface="Arial" panose="020B0604020202020204" pitchFamily="34" charset="0"/>
              <a:buChar char="•"/>
              <a:tabLst/>
              <a:defRPr/>
            </a:pPr>
            <a:r>
              <a:rPr lang="fa-IR" sz="2000" b="1" cap="all" dirty="0">
                <a:solidFill>
                  <a:prstClr val="black"/>
                </a:solidFill>
                <a:latin typeface="Tw Cen MT" panose="020B0602020104020603"/>
                <a:cs typeface="B Nazanin" panose="00000400000000000000" pitchFamily="2" charset="-78"/>
              </a:rPr>
              <a:t>دستورالعمل ارزیابی عملکرد وپایش میکروبی، شیمیایی و مکانیکی دستگاه های غیر سوز بی خطر ساز پسماند پزشکی</a:t>
            </a:r>
          </a:p>
          <a:p>
            <a:pPr marL="228600" marR="0" lvl="0" indent="-228600" algn="r" defTabSz="914400" rtl="1" eaLnBrk="1" fontAlgn="auto" latinLnBrk="0" hangingPunct="1">
              <a:lnSpc>
                <a:spcPct val="90000"/>
              </a:lnSpc>
              <a:spcBef>
                <a:spcPts val="1000"/>
              </a:spcBef>
              <a:spcAft>
                <a:spcPts val="0"/>
              </a:spcAft>
              <a:buClrTx/>
              <a:buSzTx/>
              <a:buFont typeface="Arial" panose="020B0604020202020204" pitchFamily="34" charset="0"/>
              <a:buChar char="•"/>
              <a:tabLst/>
              <a:defRPr/>
            </a:pPr>
            <a:r>
              <a:rPr lang="fa-IR" sz="2000" b="1" cap="all" dirty="0">
                <a:solidFill>
                  <a:prstClr val="black"/>
                </a:solidFill>
                <a:latin typeface="Tw Cen MT" panose="020B0602020104020603"/>
                <a:cs typeface="B Nazanin" panose="00000400000000000000" pitchFamily="2" charset="-78"/>
              </a:rPr>
              <a:t>دستورالعمل سلامت، ایمنی و بهداشت عوامل اجرایی مشمول ماده 5 قانون مدیریت پسماندها</a:t>
            </a:r>
          </a:p>
          <a:p>
            <a:pPr marL="228600" marR="0" lvl="0" indent="-228600" algn="r" defTabSz="914400" rtl="1" eaLnBrk="1" fontAlgn="auto" latinLnBrk="0" hangingPunct="1">
              <a:lnSpc>
                <a:spcPct val="90000"/>
              </a:lnSpc>
              <a:spcBef>
                <a:spcPts val="1000"/>
              </a:spcBef>
              <a:spcAft>
                <a:spcPts val="0"/>
              </a:spcAft>
              <a:buClrTx/>
              <a:buSzTx/>
              <a:buFont typeface="Arial" panose="020B0604020202020204" pitchFamily="34" charset="0"/>
              <a:buChar char="•"/>
              <a:tabLst/>
              <a:defRPr/>
            </a:pPr>
            <a:r>
              <a:rPr lang="fa-IR" sz="2000" b="1" cap="all" dirty="0">
                <a:solidFill>
                  <a:prstClr val="black"/>
                </a:solidFill>
                <a:latin typeface="Tw Cen MT" panose="020B0602020104020603"/>
                <a:cs typeface="B Nazanin" panose="00000400000000000000" pitchFamily="2" charset="-78"/>
              </a:rPr>
              <a:t>ضوابط واگذاری مدیریت پسماند پزشکی به اشخاص حقیقی و حقوقی</a:t>
            </a:r>
          </a:p>
          <a:p>
            <a:pPr marL="228600" marR="0" lvl="0" indent="-228600" algn="r" defTabSz="914400" rtl="1" eaLnBrk="1" fontAlgn="auto" latinLnBrk="0" hangingPunct="1">
              <a:lnSpc>
                <a:spcPct val="90000"/>
              </a:lnSpc>
              <a:spcBef>
                <a:spcPts val="1000"/>
              </a:spcBef>
              <a:spcAft>
                <a:spcPts val="0"/>
              </a:spcAft>
              <a:buClrTx/>
              <a:buSzTx/>
              <a:buFont typeface="Arial" panose="020B0604020202020204" pitchFamily="34" charset="0"/>
              <a:buChar char="•"/>
              <a:tabLst/>
              <a:defRPr/>
            </a:pPr>
            <a:r>
              <a:rPr lang="fa-IR" sz="2000" b="1" cap="all" dirty="0">
                <a:solidFill>
                  <a:prstClr val="black"/>
                </a:solidFill>
                <a:latin typeface="Tw Cen MT" panose="020B0602020104020603"/>
                <a:cs typeface="B Nazanin" panose="00000400000000000000" pitchFamily="2" charset="-78"/>
              </a:rPr>
              <a:t>دستورالعمل مدیریت اجرایی پسماندهای پزشکی ویژه در بیمارستان ها و مراکز بهداشتی درمانی</a:t>
            </a:r>
          </a:p>
          <a:p>
            <a:pPr marL="228600" marR="0" lvl="0" indent="-228600" algn="r" defTabSz="914400" rtl="1" eaLnBrk="1" fontAlgn="auto" latinLnBrk="0" hangingPunct="1">
              <a:lnSpc>
                <a:spcPct val="90000"/>
              </a:lnSpc>
              <a:spcBef>
                <a:spcPts val="1000"/>
              </a:spcBef>
              <a:spcAft>
                <a:spcPts val="0"/>
              </a:spcAft>
              <a:buClrTx/>
              <a:buSzTx/>
              <a:buFont typeface="Arial" panose="020B0604020202020204" pitchFamily="34" charset="0"/>
              <a:buChar char="•"/>
              <a:tabLst/>
              <a:defRPr/>
            </a:pPr>
            <a:r>
              <a:rPr lang="fa-IR" sz="2000" b="1" cap="all" dirty="0">
                <a:solidFill>
                  <a:prstClr val="black"/>
                </a:solidFill>
                <a:latin typeface="Tw Cen MT" panose="020B0602020104020603"/>
                <a:cs typeface="B Nazanin" panose="00000400000000000000" pitchFamily="2" charset="-78"/>
              </a:rPr>
              <a:t>دستورالعمل نحوه تهیه و انتخاب دستگاه های بی خطرساز پسماند</a:t>
            </a:r>
          </a:p>
          <a:p>
            <a:pPr marL="228600" marR="0" lvl="0" indent="-228600" algn="r" defTabSz="914400" rtl="1" eaLnBrk="1" fontAlgn="auto" latinLnBrk="0" hangingPunct="1">
              <a:lnSpc>
                <a:spcPct val="90000"/>
              </a:lnSpc>
              <a:spcBef>
                <a:spcPts val="1000"/>
              </a:spcBef>
              <a:spcAft>
                <a:spcPts val="0"/>
              </a:spcAft>
              <a:buClrTx/>
              <a:buSzTx/>
              <a:buFont typeface="Arial" panose="020B0604020202020204" pitchFamily="34" charset="0"/>
              <a:buChar char="•"/>
              <a:tabLst/>
              <a:defRPr/>
            </a:pPr>
            <a:r>
              <a:rPr lang="fa-IR" sz="2000" b="1" cap="all" dirty="0">
                <a:solidFill>
                  <a:prstClr val="black"/>
                </a:solidFill>
                <a:latin typeface="Tw Cen MT" panose="020B0602020104020603"/>
                <a:cs typeface="B Nazanin" panose="00000400000000000000" pitchFamily="2" charset="-78"/>
              </a:rPr>
              <a:t>مفاد پیشنهادی جهت درج در قراردادهای خرید دستگاه های غیر سوز بی خطر ساز پسماند پزشکی</a:t>
            </a:r>
          </a:p>
        </p:txBody>
      </p:sp>
    </p:spTree>
    <p:extLst>
      <p:ext uri="{BB962C8B-B14F-4D97-AF65-F5344CB8AC3E}">
        <p14:creationId xmlns:p14="http://schemas.microsoft.com/office/powerpoint/2010/main" val="3212122596"/>
      </p:ext>
    </p:extLst>
  </p:cSld>
  <p:clrMapOvr>
    <a:overrideClrMapping bg1="lt1" tx1="dk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6" name="Google Shape;6068;p64">
            <a:extLst>
              <a:ext uri="{FF2B5EF4-FFF2-40B4-BE49-F238E27FC236}">
                <a16:creationId xmlns:a16="http://schemas.microsoft.com/office/drawing/2014/main" id="{4C263B9A-72E1-4273-9B2A-7EF94E1FC3A6}"/>
              </a:ext>
            </a:extLst>
          </p:cNvPr>
          <p:cNvSpPr txBox="1">
            <a:spLocks noGrp="1"/>
          </p:cNvSpPr>
          <p:nvPr/>
        </p:nvSpPr>
        <p:spPr>
          <a:xfrm>
            <a:off x="1163191" y="492654"/>
            <a:ext cx="9512408" cy="763600"/>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400"/>
              <a:buFont typeface="Asap"/>
              <a:buNone/>
              <a:defRPr sz="3400" b="1" i="0" u="none" strike="noStrike" cap="none">
                <a:solidFill>
                  <a:schemeClr val="dk1"/>
                </a:solidFill>
                <a:latin typeface="Asap"/>
                <a:ea typeface="Asap"/>
                <a:cs typeface="Asap"/>
                <a:sym typeface="Asap"/>
              </a:defRPr>
            </a:lvl1pPr>
            <a:lvl2pPr marR="0" lvl="1"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2pPr>
            <a:lvl3pPr marR="0" lvl="2"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3pPr>
            <a:lvl4pPr marR="0" lvl="3"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4pPr>
            <a:lvl5pPr marR="0" lvl="4"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5pPr>
            <a:lvl6pPr marR="0" lvl="5"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6pPr>
            <a:lvl7pPr marR="0" lvl="6"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7pPr>
            <a:lvl8pPr marR="0" lvl="7"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8pPr>
            <a:lvl9pPr marR="0" lvl="8"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9pPr>
          </a:lstStyle>
          <a:p>
            <a:pPr marL="0" marR="0" lvl="0" indent="0" algn="r" defTabSz="1219170" rtl="1" eaLnBrk="1" fontAlgn="auto" latinLnBrk="0" hangingPunct="1">
              <a:lnSpc>
                <a:spcPct val="100000"/>
              </a:lnSpc>
              <a:spcBef>
                <a:spcPts val="0"/>
              </a:spcBef>
              <a:spcAft>
                <a:spcPts val="0"/>
              </a:spcAft>
              <a:buClr>
                <a:srgbClr val="4236A5"/>
              </a:buClr>
              <a:buSzPts val="3400"/>
              <a:buFont typeface="Asap"/>
              <a:buNone/>
              <a:tabLst/>
              <a:defRPr/>
            </a:pPr>
            <a:r>
              <a:rPr kumimoji="0" lang="fa-IR" sz="2800" b="0" i="0" u="none" strike="noStrike" kern="0" cap="none" spc="0" normalizeH="0" baseline="0" noProof="0" dirty="0">
                <a:ln>
                  <a:noFill/>
                </a:ln>
                <a:solidFill>
                  <a:srgbClr val="F4D7A6"/>
                </a:solidFill>
                <a:effectLst/>
                <a:uLnTx/>
                <a:uFillTx/>
                <a:latin typeface="Arial"/>
                <a:cs typeface="B Farnaz" panose="00000400000000000000" pitchFamily="2" charset="-78"/>
                <a:sym typeface="Asap"/>
              </a:rPr>
              <a:t>قوانین، ضوابط و دستورالعل های مرتبط با مدیریت پسماندهای پزشکی</a:t>
            </a:r>
            <a:endParaRPr kumimoji="0" sz="2800" b="0" i="0" u="none" strike="noStrike" kern="0" cap="none" spc="0" normalizeH="0" baseline="0" noProof="0" dirty="0">
              <a:ln>
                <a:noFill/>
              </a:ln>
              <a:solidFill>
                <a:srgbClr val="F4D7A6"/>
              </a:solidFill>
              <a:effectLst/>
              <a:uLnTx/>
              <a:uFillTx/>
              <a:latin typeface="Arial"/>
              <a:cs typeface="B Farnaz" panose="00000400000000000000" pitchFamily="2" charset="-78"/>
              <a:sym typeface="Asap"/>
            </a:endParaRPr>
          </a:p>
        </p:txBody>
      </p:sp>
      <p:sp>
        <p:nvSpPr>
          <p:cNvPr id="7" name="Content Placeholder 2">
            <a:extLst>
              <a:ext uri="{FF2B5EF4-FFF2-40B4-BE49-F238E27FC236}">
                <a16:creationId xmlns:a16="http://schemas.microsoft.com/office/drawing/2014/main" id="{28C0251B-BC55-47B4-B675-ECC130398A18}"/>
              </a:ext>
            </a:extLst>
          </p:cNvPr>
          <p:cNvSpPr txBox="1">
            <a:spLocks/>
          </p:cNvSpPr>
          <p:nvPr/>
        </p:nvSpPr>
        <p:spPr>
          <a:xfrm>
            <a:off x="838200" y="1801906"/>
            <a:ext cx="10515600" cy="437505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r" defTabSz="914400" rtl="1"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10" name="TextBox 9">
            <a:extLst>
              <a:ext uri="{FF2B5EF4-FFF2-40B4-BE49-F238E27FC236}">
                <a16:creationId xmlns:a16="http://schemas.microsoft.com/office/drawing/2014/main" id="{9E8CE9E4-1EEE-4019-BA5A-4BFBD57DED77}"/>
              </a:ext>
            </a:extLst>
          </p:cNvPr>
          <p:cNvSpPr txBox="1"/>
          <p:nvPr/>
        </p:nvSpPr>
        <p:spPr>
          <a:xfrm>
            <a:off x="663388" y="1564032"/>
            <a:ext cx="10865223" cy="4221669"/>
          </a:xfrm>
          <a:prstGeom prst="rect">
            <a:avLst/>
          </a:prstGeom>
          <a:noFill/>
        </p:spPr>
        <p:txBody>
          <a:bodyPr wrap="square">
            <a:spAutoFit/>
          </a:bodyPr>
          <a:lstStyle/>
          <a:p>
            <a:pPr marL="228600" indent="-228600" algn="r" rtl="1">
              <a:spcBef>
                <a:spcPts val="1000"/>
              </a:spcBef>
              <a:buFont typeface="Arial" panose="020B0604020202020204" pitchFamily="34" charset="0"/>
              <a:buChar char="•"/>
              <a:defRPr/>
            </a:pPr>
            <a:r>
              <a:rPr lang="fa-IR" sz="2000" b="1" cap="all" dirty="0">
                <a:solidFill>
                  <a:prstClr val="black"/>
                </a:solidFill>
                <a:latin typeface="Tw Cen MT" panose="020B0602020104020603"/>
                <a:cs typeface="B Nazanin" panose="00000400000000000000" pitchFamily="2" charset="-78"/>
              </a:rPr>
              <a:t>چك لیست بهداشت محیط بیمارستان</a:t>
            </a:r>
          </a:p>
          <a:p>
            <a:pPr marL="228600" indent="-228600" algn="r" rtl="1">
              <a:spcBef>
                <a:spcPts val="1000"/>
              </a:spcBef>
              <a:buFont typeface="Arial" panose="020B0604020202020204" pitchFamily="34" charset="0"/>
              <a:buChar char="•"/>
              <a:defRPr/>
            </a:pPr>
            <a:r>
              <a:rPr lang="fa-IR" sz="2000" b="1" cap="all" dirty="0">
                <a:solidFill>
                  <a:prstClr val="black"/>
                </a:solidFill>
                <a:latin typeface="Tw Cen MT" panose="020B0602020104020603"/>
                <a:cs typeface="B Nazanin" panose="00000400000000000000" pitchFamily="2" charset="-78"/>
              </a:rPr>
              <a:t>آیین نامه تاسیس و بهره برداری بیمارستان ها</a:t>
            </a:r>
          </a:p>
          <a:p>
            <a:pPr marL="228600" indent="-228600" algn="r" rtl="1">
              <a:spcBef>
                <a:spcPts val="1000"/>
              </a:spcBef>
              <a:buFont typeface="Arial" panose="020B0604020202020204" pitchFamily="34" charset="0"/>
              <a:buChar char="•"/>
              <a:defRPr/>
            </a:pPr>
            <a:r>
              <a:rPr lang="fa-IR" sz="2000" b="1" cap="all" dirty="0">
                <a:solidFill>
                  <a:prstClr val="black"/>
                </a:solidFill>
                <a:latin typeface="Tw Cen MT" panose="020B0602020104020603"/>
                <a:cs typeface="B Nazanin" panose="00000400000000000000" pitchFamily="2" charset="-78"/>
              </a:rPr>
              <a:t>راهنمای مدیریت پسماندهای شیمیایی وداروئی در مراکز بهداشتی درمانی</a:t>
            </a:r>
          </a:p>
          <a:p>
            <a:pPr marL="228600" indent="-228600" algn="r" rtl="1">
              <a:spcBef>
                <a:spcPts val="1000"/>
              </a:spcBef>
              <a:buFont typeface="Arial" panose="020B0604020202020204" pitchFamily="34" charset="0"/>
              <a:buChar char="•"/>
              <a:defRPr/>
            </a:pPr>
            <a:r>
              <a:rPr lang="fa-IR" sz="2000" b="1" cap="all" dirty="0">
                <a:solidFill>
                  <a:prstClr val="black"/>
                </a:solidFill>
                <a:latin typeface="Tw Cen MT" panose="020B0602020104020603"/>
                <a:cs typeface="B Nazanin" panose="00000400000000000000" pitchFamily="2" charset="-78"/>
              </a:rPr>
              <a:t>راهنمای سر فصل ها و محتوای آموزشی برنامه آموزشی مدیریت پسماند پزشکی</a:t>
            </a:r>
          </a:p>
          <a:p>
            <a:pPr marL="228600" indent="-228600" algn="r" rtl="1">
              <a:spcBef>
                <a:spcPts val="1000"/>
              </a:spcBef>
              <a:buFont typeface="Arial" panose="020B0604020202020204" pitchFamily="34" charset="0"/>
              <a:buChar char="•"/>
              <a:defRPr/>
            </a:pPr>
            <a:r>
              <a:rPr lang="fa-IR" sz="2000" b="1" cap="all" dirty="0">
                <a:solidFill>
                  <a:prstClr val="black"/>
                </a:solidFill>
                <a:latin typeface="Tw Cen MT" panose="020B0602020104020603"/>
                <a:cs typeface="B Nazanin" panose="00000400000000000000" pitchFamily="2" charset="-78"/>
              </a:rPr>
              <a:t>اظهارنامه بی خطر سازی پسماند و دستورالعمل های مربوطه</a:t>
            </a:r>
          </a:p>
          <a:p>
            <a:pPr marL="228600" indent="-228600" algn="just" rtl="1">
              <a:spcBef>
                <a:spcPts val="1000"/>
              </a:spcBef>
              <a:buFont typeface="Arial" panose="020B0604020202020204" pitchFamily="34" charset="0"/>
              <a:buChar char="•"/>
              <a:defRPr/>
            </a:pPr>
            <a:r>
              <a:rPr lang="fa-IR" sz="2000" b="1" cap="all" dirty="0">
                <a:solidFill>
                  <a:prstClr val="black"/>
                </a:solidFill>
                <a:latin typeface="Tw Cen MT" panose="020B0602020104020603"/>
                <a:cs typeface="B Nazanin" panose="00000400000000000000" pitchFamily="2" charset="-78"/>
              </a:rPr>
              <a:t>مفاد مرتبط در دستورعمل اجرایی بازرسی بهداشتی از مراکز تهیه، تولید،، توزیع، نگهداری، حمل و نقل و فروش مواد خوردنی و آشامیدنی مرکز سلامت محیط وکار وماده 13 آیین نامه اجرایی قانون اصلاح ماده 13 قانون مواد خوردنی و.....</a:t>
            </a:r>
          </a:p>
          <a:p>
            <a:pPr marL="228600" indent="-228600" algn="r" rtl="1">
              <a:spcBef>
                <a:spcPts val="1000"/>
              </a:spcBef>
              <a:buFont typeface="Arial" panose="020B0604020202020204" pitchFamily="34" charset="0"/>
              <a:buChar char="•"/>
              <a:defRPr/>
            </a:pPr>
            <a:r>
              <a:rPr lang="fa-IR" sz="2000" b="1" cap="all" dirty="0">
                <a:solidFill>
                  <a:prstClr val="black"/>
                </a:solidFill>
                <a:latin typeface="Tw Cen MT" panose="020B0602020104020603"/>
                <a:cs typeface="B Nazanin" panose="00000400000000000000" pitchFamily="2" charset="-78"/>
              </a:rPr>
              <a:t>بخشنامه های وزارتی(مبنی بر ضرورت وجود کارشناس بهداشت محیط در بیمارستان و اجرای ضوابط مدیریت پسماند دربیمارستان و عدم اعتبار بخشی بیمارستان در صورت عدم اجرای بخشنامه های فوق الذکر)</a:t>
            </a:r>
          </a:p>
          <a:p>
            <a:pPr marL="228600" indent="-228600" algn="r" rtl="1">
              <a:spcBef>
                <a:spcPts val="1000"/>
              </a:spcBef>
              <a:buFont typeface="Arial" panose="020B0604020202020204" pitchFamily="34" charset="0"/>
              <a:buChar char="•"/>
              <a:defRPr/>
            </a:pPr>
            <a:r>
              <a:rPr lang="fa-IR" sz="2000" b="1" cap="all" dirty="0">
                <a:solidFill>
                  <a:prstClr val="black"/>
                </a:solidFill>
                <a:latin typeface="Tw Cen MT" panose="020B0602020104020603"/>
                <a:cs typeface="B Nazanin" panose="00000400000000000000" pitchFamily="2" charset="-78"/>
              </a:rPr>
              <a:t>ماده 688 قانون مجازات اسلامی (تعزیرات) (مصوبه 2/3/75)</a:t>
            </a:r>
          </a:p>
        </p:txBody>
      </p:sp>
    </p:spTree>
    <p:extLst>
      <p:ext uri="{BB962C8B-B14F-4D97-AF65-F5344CB8AC3E}">
        <p14:creationId xmlns:p14="http://schemas.microsoft.com/office/powerpoint/2010/main" val="2177682952"/>
      </p:ext>
    </p:extLst>
  </p:cSld>
  <p:clrMapOvr>
    <a:overrideClrMapping bg1="lt1" tx1="dk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6" name="Google Shape;6068;p64">
            <a:extLst>
              <a:ext uri="{FF2B5EF4-FFF2-40B4-BE49-F238E27FC236}">
                <a16:creationId xmlns:a16="http://schemas.microsoft.com/office/drawing/2014/main" id="{4C263B9A-72E1-4273-9B2A-7EF94E1FC3A6}"/>
              </a:ext>
            </a:extLst>
          </p:cNvPr>
          <p:cNvSpPr txBox="1">
            <a:spLocks noGrp="1"/>
          </p:cNvSpPr>
          <p:nvPr/>
        </p:nvSpPr>
        <p:spPr>
          <a:xfrm>
            <a:off x="1163191" y="492654"/>
            <a:ext cx="9512408" cy="763600"/>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400"/>
              <a:buFont typeface="Asap"/>
              <a:buNone/>
              <a:defRPr sz="3400" b="1" i="0" u="none" strike="noStrike" cap="none">
                <a:solidFill>
                  <a:schemeClr val="dk1"/>
                </a:solidFill>
                <a:latin typeface="Asap"/>
                <a:ea typeface="Asap"/>
                <a:cs typeface="Asap"/>
                <a:sym typeface="Asap"/>
              </a:defRPr>
            </a:lvl1pPr>
            <a:lvl2pPr marR="0" lvl="1"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2pPr>
            <a:lvl3pPr marR="0" lvl="2"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3pPr>
            <a:lvl4pPr marR="0" lvl="3"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4pPr>
            <a:lvl5pPr marR="0" lvl="4"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5pPr>
            <a:lvl6pPr marR="0" lvl="5"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6pPr>
            <a:lvl7pPr marR="0" lvl="6"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7pPr>
            <a:lvl8pPr marR="0" lvl="7"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8pPr>
            <a:lvl9pPr marR="0" lvl="8" algn="l" rtl="0">
              <a:lnSpc>
                <a:spcPct val="100000"/>
              </a:lnSpc>
              <a:spcBef>
                <a:spcPts val="0"/>
              </a:spcBef>
              <a:spcAft>
                <a:spcPts val="0"/>
              </a:spcAft>
              <a:buClr>
                <a:srgbClr val="4236A5"/>
              </a:buClr>
              <a:buSzPts val="3400"/>
              <a:buFont typeface="Asap"/>
              <a:buNone/>
              <a:defRPr sz="3400" b="1" i="0" u="none" strike="noStrike" cap="none">
                <a:solidFill>
                  <a:srgbClr val="4236A5"/>
                </a:solidFill>
                <a:latin typeface="Asap"/>
                <a:ea typeface="Asap"/>
                <a:cs typeface="Asap"/>
                <a:sym typeface="Asap"/>
              </a:defRPr>
            </a:lvl9pPr>
          </a:lstStyle>
          <a:p>
            <a:pPr marL="0" marR="0" lvl="0" indent="0" algn="r" defTabSz="1219170" rtl="1" eaLnBrk="1" fontAlgn="auto" latinLnBrk="0" hangingPunct="1">
              <a:lnSpc>
                <a:spcPct val="100000"/>
              </a:lnSpc>
              <a:spcBef>
                <a:spcPts val="0"/>
              </a:spcBef>
              <a:spcAft>
                <a:spcPts val="0"/>
              </a:spcAft>
              <a:buClr>
                <a:srgbClr val="4236A5"/>
              </a:buClr>
              <a:buSzPts val="3400"/>
              <a:buFont typeface="Asap"/>
              <a:buNone/>
              <a:tabLst/>
              <a:defRPr/>
            </a:pPr>
            <a:r>
              <a:rPr kumimoji="0" lang="fa-IR" sz="2800" b="0" i="0" u="none" strike="noStrike" kern="0" cap="none" spc="0" normalizeH="0" baseline="0" noProof="0" dirty="0">
                <a:ln>
                  <a:noFill/>
                </a:ln>
                <a:solidFill>
                  <a:srgbClr val="F4D7A6"/>
                </a:solidFill>
                <a:effectLst/>
                <a:uLnTx/>
                <a:uFillTx/>
                <a:latin typeface="Arial"/>
                <a:cs typeface="B Farnaz" panose="00000400000000000000" pitchFamily="2" charset="-78"/>
                <a:sym typeface="Asap"/>
              </a:rPr>
              <a:t>مواد مهم مرتبط با مدیریت پسماندهای پزشکی</a:t>
            </a:r>
            <a:endParaRPr kumimoji="0" sz="2800" b="0" i="0" u="none" strike="noStrike" kern="0" cap="none" spc="0" normalizeH="0" baseline="0" noProof="0" dirty="0">
              <a:ln>
                <a:noFill/>
              </a:ln>
              <a:solidFill>
                <a:srgbClr val="F4D7A6"/>
              </a:solidFill>
              <a:effectLst/>
              <a:uLnTx/>
              <a:uFillTx/>
              <a:latin typeface="Arial"/>
              <a:cs typeface="B Farnaz" panose="00000400000000000000" pitchFamily="2" charset="-78"/>
              <a:sym typeface="Asap"/>
            </a:endParaRPr>
          </a:p>
        </p:txBody>
      </p:sp>
      <p:sp>
        <p:nvSpPr>
          <p:cNvPr id="7" name="Content Placeholder 2">
            <a:extLst>
              <a:ext uri="{FF2B5EF4-FFF2-40B4-BE49-F238E27FC236}">
                <a16:creationId xmlns:a16="http://schemas.microsoft.com/office/drawing/2014/main" id="{28C0251B-BC55-47B4-B675-ECC130398A18}"/>
              </a:ext>
            </a:extLst>
          </p:cNvPr>
          <p:cNvSpPr txBox="1">
            <a:spLocks/>
          </p:cNvSpPr>
          <p:nvPr/>
        </p:nvSpPr>
        <p:spPr>
          <a:xfrm>
            <a:off x="838200" y="1801906"/>
            <a:ext cx="10515600" cy="437505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r" defTabSz="914400" rtl="1"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981CFA79-F91D-4A08-A760-2F67EF0A1F23}"/>
              </a:ext>
            </a:extLst>
          </p:cNvPr>
          <p:cNvSpPr txBox="1"/>
          <p:nvPr/>
        </p:nvSpPr>
        <p:spPr>
          <a:xfrm>
            <a:off x="838200" y="1538295"/>
            <a:ext cx="10701638" cy="4626908"/>
          </a:xfrm>
          <a:prstGeom prst="rect">
            <a:avLst/>
          </a:prstGeom>
          <a:noFill/>
        </p:spPr>
        <p:txBody>
          <a:bodyPr wrap="square">
            <a:spAutoFit/>
          </a:bodyPr>
          <a:lstStyle/>
          <a:p>
            <a:pPr marL="0" indent="0" algn="r" rtl="1">
              <a:buNone/>
            </a:pPr>
            <a:r>
              <a:rPr lang="fa-IR" sz="1800" i="0" u="none" strike="noStrike" baseline="0" dirty="0">
                <a:solidFill>
                  <a:srgbClr val="00B0F0"/>
                </a:solidFill>
                <a:latin typeface="BNazaninBold"/>
                <a:cs typeface="B Titr" panose="00000700000000000000" pitchFamily="2" charset="-78"/>
              </a:rPr>
              <a:t>ماده 7 قانون مدیریت پسماندها مصوب 83/2/2</a:t>
            </a:r>
          </a:p>
          <a:p>
            <a:pPr algn="just" rtl="1">
              <a:spcBef>
                <a:spcPts val="1000"/>
              </a:spcBef>
              <a:defRPr/>
            </a:pPr>
            <a:r>
              <a:rPr lang="fa-IR" sz="2000" b="1" cap="all" dirty="0">
                <a:solidFill>
                  <a:prstClr val="black"/>
                </a:solidFill>
                <a:latin typeface="Tw Cen MT" panose="020B0602020104020603"/>
                <a:cs typeface="B Nazanin" panose="00000400000000000000" pitchFamily="2" charset="-78"/>
              </a:rPr>
              <a:t>مدیریت اجرایی کلیه پسماندها غیر از صنعتی و ویژه در شهرها و روستاها و حریم آنها به عهده شهرداریها ودهیاری ها و در خارج از حوزه وظایف شهرداری ها ودهیاری ها به عهده بخشداری ها می باشد. مدیریت اجرایی پسماندهای صنعتی و ویژه به عهده تولید کننده خواهد بود. در صورت تبدیل آن به پسماندهای عادی به عهده شهرداری ها ، دهیاری ها و بخشداری ها خواهد بود.</a:t>
            </a:r>
          </a:p>
          <a:p>
            <a:pPr algn="just" rtl="1">
              <a:spcBef>
                <a:spcPts val="1000"/>
              </a:spcBef>
              <a:defRPr/>
            </a:pPr>
            <a:r>
              <a:rPr lang="fa-IR" sz="2000" b="1" cap="all" dirty="0">
                <a:solidFill>
                  <a:prstClr val="black"/>
                </a:solidFill>
                <a:latin typeface="Tw Cen MT" panose="020B0602020104020603"/>
                <a:cs typeface="B Nazanin" panose="00000400000000000000" pitchFamily="2" charset="-78"/>
              </a:rPr>
              <a:t>تبصره : مدیریت های اجرایی می توانند تمام یا بخشی از عملیات مربوط به جمع آوری، جداسازی و دفع پسماندها را به اشخاص حقیقی و حقوقی واگذار نمایند</a:t>
            </a:r>
            <a:r>
              <a:rPr lang="fa-IR" sz="2000" i="0" u="none" strike="noStrike" baseline="0" dirty="0">
                <a:solidFill>
                  <a:srgbClr val="000000"/>
                </a:solidFill>
                <a:latin typeface="BNazaninBold"/>
                <a:cs typeface="B Nazanin" panose="00000400000000000000" pitchFamily="2" charset="-78"/>
              </a:rPr>
              <a:t>.</a:t>
            </a:r>
            <a:endParaRPr lang="fa-IR" sz="2000" b="1" i="0" u="none" strike="noStrike" baseline="0" dirty="0">
              <a:solidFill>
                <a:srgbClr val="000000"/>
              </a:solidFill>
              <a:latin typeface="BNazaninBold"/>
            </a:endParaRPr>
          </a:p>
          <a:p>
            <a:pPr algn="just" rtl="1">
              <a:defRPr/>
            </a:pPr>
            <a:r>
              <a:rPr lang="fa-IR" sz="1800" dirty="0">
                <a:solidFill>
                  <a:srgbClr val="00B0F0"/>
                </a:solidFill>
                <a:latin typeface="BNazaninBold"/>
                <a:cs typeface="B Titr" panose="00000700000000000000" pitchFamily="2" charset="-78"/>
              </a:rPr>
              <a:t>مدیریت اجرایی پسماند : </a:t>
            </a:r>
            <a:r>
              <a:rPr lang="fa-IR" sz="2000" b="1" cap="all" dirty="0">
                <a:solidFill>
                  <a:prstClr val="black"/>
                </a:solidFill>
                <a:latin typeface="Tw Cen MT" panose="020B0602020104020603"/>
                <a:cs typeface="B Nazanin" panose="00000400000000000000" pitchFamily="2" charset="-78"/>
              </a:rPr>
              <a:t>شخصیت حقیقی یا حقوقی است که مسئول برنامه ریزی، ساماندهی، مراقبت و عملیات اجرایی مربوط به تولید ، جمع آوری ، ذخیره سازی، جداسازی ، حمل و نقل ، بازیافت ، پردازش و دفع پسماندها و همچنین آموزش و اطلاع رسانی در این زمینه است.</a:t>
            </a:r>
          </a:p>
          <a:p>
            <a:pPr algn="r" rtl="1"/>
            <a:r>
              <a:rPr lang="fa-IR" sz="2000" b="1" cap="all" dirty="0">
                <a:solidFill>
                  <a:prstClr val="black"/>
                </a:solidFill>
                <a:latin typeface="Tw Cen MT" panose="020B0602020104020603"/>
                <a:cs typeface="B Nazanin" panose="00000400000000000000" pitchFamily="2" charset="-78"/>
              </a:rPr>
              <a:t>بر اساس تبصره 1 ماده 2 قانون مدیریت پسماندها ، پسماندهای پزشکی جزو پسماندهای ویژه محسوب می شوند.</a:t>
            </a:r>
          </a:p>
          <a:p>
            <a:pPr algn="r" rtl="1"/>
            <a:endParaRPr lang="fa-IR" sz="2000" dirty="0">
              <a:solidFill>
                <a:srgbClr val="000000"/>
              </a:solidFill>
              <a:latin typeface="BNazaninBold"/>
              <a:cs typeface="B Nazanin" panose="000004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fa-IR" sz="1800" b="1" i="0" u="none" strike="noStrike" baseline="0" dirty="0">
                <a:solidFill>
                  <a:srgbClr val="00B0F0"/>
                </a:solidFill>
                <a:latin typeface="BNazaninBold"/>
                <a:cs typeface="B Titr" panose="00000700000000000000" pitchFamily="2" charset="-78"/>
              </a:rPr>
              <a:t>ماده 13 قانون مدیریت پسماندها:</a:t>
            </a:r>
            <a:r>
              <a:rPr lang="fa-IR" sz="2000" b="1" cap="all" dirty="0">
                <a:solidFill>
                  <a:prstClr val="black"/>
                </a:solidFill>
                <a:latin typeface="Tw Cen MT" panose="020B0602020104020603"/>
                <a:cs typeface="B Nazanin" panose="00000400000000000000" pitchFamily="2" charset="-78"/>
              </a:rPr>
              <a:t>مخلوط کردن پسماندهای پزشکی با سایر پسماندها و تخلیه آنها در محیط و یا فروش، استفاده وبازیافت این نوع پسماندها ممنوع است.</a:t>
            </a:r>
          </a:p>
        </p:txBody>
      </p:sp>
    </p:spTree>
    <p:extLst>
      <p:ext uri="{BB962C8B-B14F-4D97-AF65-F5344CB8AC3E}">
        <p14:creationId xmlns:p14="http://schemas.microsoft.com/office/powerpoint/2010/main" val="509275210"/>
      </p:ext>
    </p:extLst>
  </p:cSld>
  <p:clrMapOvr>
    <a:overrideClrMapping bg1="lt1" tx1="dk1" bg2="dk2" tx2="lt2" accent1="accent1" accent2="accent2" accent3="accent3" accent4="accent4" accent5="accent5" accent6="accent6" hlink="hlink" folHlink="folHlink"/>
  </p:clrMapOvr>
</p:sld>
</file>

<file path=ppt/theme/theme1.xml><?xml version="1.0" encoding="utf-8"?>
<a:theme xmlns:a="http://schemas.openxmlformats.org/drawingml/2006/main" name="The Vaccination Process in Each Country by Slidesgo">
  <a:themeElements>
    <a:clrScheme name="Simple Light">
      <a:dk1>
        <a:srgbClr val="4236A5"/>
      </a:dk1>
      <a:lt1>
        <a:srgbClr val="FFFFFF"/>
      </a:lt1>
      <a:dk2>
        <a:srgbClr val="484655"/>
      </a:dk2>
      <a:lt2>
        <a:srgbClr val="FFF8EC"/>
      </a:lt2>
      <a:accent1>
        <a:srgbClr val="BFBAEC"/>
      </a:accent1>
      <a:accent2>
        <a:srgbClr val="7D80B9"/>
      </a:accent2>
      <a:accent3>
        <a:srgbClr val="F4D7A6"/>
      </a:accent3>
      <a:accent4>
        <a:srgbClr val="EFE4D6"/>
      </a:accent4>
      <a:accent5>
        <a:srgbClr val="BFBAEC"/>
      </a:accent5>
      <a:accent6>
        <a:srgbClr val="EFE4D6"/>
      </a:accent6>
      <a:hlink>
        <a:srgbClr val="484655"/>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Simple Light">
    <a:dk1>
      <a:srgbClr val="4236A5"/>
    </a:dk1>
    <a:lt1>
      <a:srgbClr val="FFFFFF"/>
    </a:lt1>
    <a:dk2>
      <a:srgbClr val="484655"/>
    </a:dk2>
    <a:lt2>
      <a:srgbClr val="FFF8EC"/>
    </a:lt2>
    <a:accent1>
      <a:srgbClr val="BFBAEC"/>
    </a:accent1>
    <a:accent2>
      <a:srgbClr val="7D80B9"/>
    </a:accent2>
    <a:accent3>
      <a:srgbClr val="F4D7A6"/>
    </a:accent3>
    <a:accent4>
      <a:srgbClr val="EFE4D6"/>
    </a:accent4>
    <a:accent5>
      <a:srgbClr val="BFBAEC"/>
    </a:accent5>
    <a:accent6>
      <a:srgbClr val="EFE4D6"/>
    </a:accent6>
    <a:hlink>
      <a:srgbClr val="484655"/>
    </a:hlink>
    <a:folHlink>
      <a:srgbClr val="0097A7"/>
    </a:folHlink>
  </a:clrScheme>
</a:themeOverride>
</file>

<file path=ppt/theme/themeOverride10.xml><?xml version="1.0" encoding="utf-8"?>
<a:themeOverride xmlns:a="http://schemas.openxmlformats.org/drawingml/2006/main">
  <a:clrScheme name="Simple Light">
    <a:dk1>
      <a:srgbClr val="4236A5"/>
    </a:dk1>
    <a:lt1>
      <a:srgbClr val="FFFFFF"/>
    </a:lt1>
    <a:dk2>
      <a:srgbClr val="484655"/>
    </a:dk2>
    <a:lt2>
      <a:srgbClr val="FFF8EC"/>
    </a:lt2>
    <a:accent1>
      <a:srgbClr val="BFBAEC"/>
    </a:accent1>
    <a:accent2>
      <a:srgbClr val="7D80B9"/>
    </a:accent2>
    <a:accent3>
      <a:srgbClr val="F4D7A6"/>
    </a:accent3>
    <a:accent4>
      <a:srgbClr val="EFE4D6"/>
    </a:accent4>
    <a:accent5>
      <a:srgbClr val="BFBAEC"/>
    </a:accent5>
    <a:accent6>
      <a:srgbClr val="EFE4D6"/>
    </a:accent6>
    <a:hlink>
      <a:srgbClr val="484655"/>
    </a:hlink>
    <a:folHlink>
      <a:srgbClr val="0097A7"/>
    </a:folHlink>
  </a:clrScheme>
</a:themeOverride>
</file>

<file path=ppt/theme/themeOverride2.xml><?xml version="1.0" encoding="utf-8"?>
<a:themeOverride xmlns:a="http://schemas.openxmlformats.org/drawingml/2006/main">
  <a:clrScheme name="Simple Light">
    <a:dk1>
      <a:srgbClr val="4236A5"/>
    </a:dk1>
    <a:lt1>
      <a:srgbClr val="FFFFFF"/>
    </a:lt1>
    <a:dk2>
      <a:srgbClr val="484655"/>
    </a:dk2>
    <a:lt2>
      <a:srgbClr val="FFF8EC"/>
    </a:lt2>
    <a:accent1>
      <a:srgbClr val="BFBAEC"/>
    </a:accent1>
    <a:accent2>
      <a:srgbClr val="7D80B9"/>
    </a:accent2>
    <a:accent3>
      <a:srgbClr val="F4D7A6"/>
    </a:accent3>
    <a:accent4>
      <a:srgbClr val="EFE4D6"/>
    </a:accent4>
    <a:accent5>
      <a:srgbClr val="BFBAEC"/>
    </a:accent5>
    <a:accent6>
      <a:srgbClr val="EFE4D6"/>
    </a:accent6>
    <a:hlink>
      <a:srgbClr val="484655"/>
    </a:hlink>
    <a:folHlink>
      <a:srgbClr val="0097A7"/>
    </a:folHlink>
  </a:clrScheme>
</a:themeOverride>
</file>

<file path=ppt/theme/themeOverride3.xml><?xml version="1.0" encoding="utf-8"?>
<a:themeOverride xmlns:a="http://schemas.openxmlformats.org/drawingml/2006/main">
  <a:clrScheme name="Simple Light">
    <a:dk1>
      <a:srgbClr val="4236A5"/>
    </a:dk1>
    <a:lt1>
      <a:srgbClr val="FFFFFF"/>
    </a:lt1>
    <a:dk2>
      <a:srgbClr val="484655"/>
    </a:dk2>
    <a:lt2>
      <a:srgbClr val="FFF8EC"/>
    </a:lt2>
    <a:accent1>
      <a:srgbClr val="BFBAEC"/>
    </a:accent1>
    <a:accent2>
      <a:srgbClr val="7D80B9"/>
    </a:accent2>
    <a:accent3>
      <a:srgbClr val="F4D7A6"/>
    </a:accent3>
    <a:accent4>
      <a:srgbClr val="EFE4D6"/>
    </a:accent4>
    <a:accent5>
      <a:srgbClr val="BFBAEC"/>
    </a:accent5>
    <a:accent6>
      <a:srgbClr val="EFE4D6"/>
    </a:accent6>
    <a:hlink>
      <a:srgbClr val="484655"/>
    </a:hlink>
    <a:folHlink>
      <a:srgbClr val="0097A7"/>
    </a:folHlink>
  </a:clrScheme>
</a:themeOverride>
</file>

<file path=ppt/theme/themeOverride4.xml><?xml version="1.0" encoding="utf-8"?>
<a:themeOverride xmlns:a="http://schemas.openxmlformats.org/drawingml/2006/main">
  <a:clrScheme name="Simple Light">
    <a:dk1>
      <a:srgbClr val="4236A5"/>
    </a:dk1>
    <a:lt1>
      <a:srgbClr val="FFFFFF"/>
    </a:lt1>
    <a:dk2>
      <a:srgbClr val="484655"/>
    </a:dk2>
    <a:lt2>
      <a:srgbClr val="FFF8EC"/>
    </a:lt2>
    <a:accent1>
      <a:srgbClr val="BFBAEC"/>
    </a:accent1>
    <a:accent2>
      <a:srgbClr val="7D80B9"/>
    </a:accent2>
    <a:accent3>
      <a:srgbClr val="F4D7A6"/>
    </a:accent3>
    <a:accent4>
      <a:srgbClr val="EFE4D6"/>
    </a:accent4>
    <a:accent5>
      <a:srgbClr val="BFBAEC"/>
    </a:accent5>
    <a:accent6>
      <a:srgbClr val="EFE4D6"/>
    </a:accent6>
    <a:hlink>
      <a:srgbClr val="484655"/>
    </a:hlink>
    <a:folHlink>
      <a:srgbClr val="0097A7"/>
    </a:folHlink>
  </a:clrScheme>
</a:themeOverride>
</file>

<file path=ppt/theme/themeOverride5.xml><?xml version="1.0" encoding="utf-8"?>
<a:themeOverride xmlns:a="http://schemas.openxmlformats.org/drawingml/2006/main">
  <a:clrScheme name="Simple Light">
    <a:dk1>
      <a:srgbClr val="4236A5"/>
    </a:dk1>
    <a:lt1>
      <a:srgbClr val="FFFFFF"/>
    </a:lt1>
    <a:dk2>
      <a:srgbClr val="484655"/>
    </a:dk2>
    <a:lt2>
      <a:srgbClr val="FFF8EC"/>
    </a:lt2>
    <a:accent1>
      <a:srgbClr val="BFBAEC"/>
    </a:accent1>
    <a:accent2>
      <a:srgbClr val="7D80B9"/>
    </a:accent2>
    <a:accent3>
      <a:srgbClr val="F4D7A6"/>
    </a:accent3>
    <a:accent4>
      <a:srgbClr val="EFE4D6"/>
    </a:accent4>
    <a:accent5>
      <a:srgbClr val="BFBAEC"/>
    </a:accent5>
    <a:accent6>
      <a:srgbClr val="EFE4D6"/>
    </a:accent6>
    <a:hlink>
      <a:srgbClr val="484655"/>
    </a:hlink>
    <a:folHlink>
      <a:srgbClr val="0097A7"/>
    </a:folHlink>
  </a:clrScheme>
</a:themeOverride>
</file>

<file path=ppt/theme/themeOverride6.xml><?xml version="1.0" encoding="utf-8"?>
<a:themeOverride xmlns:a="http://schemas.openxmlformats.org/drawingml/2006/main">
  <a:clrScheme name="Simple Light">
    <a:dk1>
      <a:srgbClr val="4236A5"/>
    </a:dk1>
    <a:lt1>
      <a:srgbClr val="FFFFFF"/>
    </a:lt1>
    <a:dk2>
      <a:srgbClr val="484655"/>
    </a:dk2>
    <a:lt2>
      <a:srgbClr val="FFF8EC"/>
    </a:lt2>
    <a:accent1>
      <a:srgbClr val="BFBAEC"/>
    </a:accent1>
    <a:accent2>
      <a:srgbClr val="7D80B9"/>
    </a:accent2>
    <a:accent3>
      <a:srgbClr val="F4D7A6"/>
    </a:accent3>
    <a:accent4>
      <a:srgbClr val="EFE4D6"/>
    </a:accent4>
    <a:accent5>
      <a:srgbClr val="BFBAEC"/>
    </a:accent5>
    <a:accent6>
      <a:srgbClr val="EFE4D6"/>
    </a:accent6>
    <a:hlink>
      <a:srgbClr val="484655"/>
    </a:hlink>
    <a:folHlink>
      <a:srgbClr val="0097A7"/>
    </a:folHlink>
  </a:clrScheme>
</a:themeOverride>
</file>

<file path=ppt/theme/themeOverride7.xml><?xml version="1.0" encoding="utf-8"?>
<a:themeOverride xmlns:a="http://schemas.openxmlformats.org/drawingml/2006/main">
  <a:clrScheme name="Simple Light">
    <a:dk1>
      <a:srgbClr val="4236A5"/>
    </a:dk1>
    <a:lt1>
      <a:srgbClr val="FFFFFF"/>
    </a:lt1>
    <a:dk2>
      <a:srgbClr val="484655"/>
    </a:dk2>
    <a:lt2>
      <a:srgbClr val="FFF8EC"/>
    </a:lt2>
    <a:accent1>
      <a:srgbClr val="BFBAEC"/>
    </a:accent1>
    <a:accent2>
      <a:srgbClr val="7D80B9"/>
    </a:accent2>
    <a:accent3>
      <a:srgbClr val="F4D7A6"/>
    </a:accent3>
    <a:accent4>
      <a:srgbClr val="EFE4D6"/>
    </a:accent4>
    <a:accent5>
      <a:srgbClr val="BFBAEC"/>
    </a:accent5>
    <a:accent6>
      <a:srgbClr val="EFE4D6"/>
    </a:accent6>
    <a:hlink>
      <a:srgbClr val="484655"/>
    </a:hlink>
    <a:folHlink>
      <a:srgbClr val="0097A7"/>
    </a:folHlink>
  </a:clrScheme>
</a:themeOverride>
</file>

<file path=ppt/theme/themeOverride8.xml><?xml version="1.0" encoding="utf-8"?>
<a:themeOverride xmlns:a="http://schemas.openxmlformats.org/drawingml/2006/main">
  <a:clrScheme name="Simple Light">
    <a:dk1>
      <a:srgbClr val="4236A5"/>
    </a:dk1>
    <a:lt1>
      <a:srgbClr val="FFFFFF"/>
    </a:lt1>
    <a:dk2>
      <a:srgbClr val="484655"/>
    </a:dk2>
    <a:lt2>
      <a:srgbClr val="FFF8EC"/>
    </a:lt2>
    <a:accent1>
      <a:srgbClr val="BFBAEC"/>
    </a:accent1>
    <a:accent2>
      <a:srgbClr val="7D80B9"/>
    </a:accent2>
    <a:accent3>
      <a:srgbClr val="F4D7A6"/>
    </a:accent3>
    <a:accent4>
      <a:srgbClr val="EFE4D6"/>
    </a:accent4>
    <a:accent5>
      <a:srgbClr val="BFBAEC"/>
    </a:accent5>
    <a:accent6>
      <a:srgbClr val="EFE4D6"/>
    </a:accent6>
    <a:hlink>
      <a:srgbClr val="484655"/>
    </a:hlink>
    <a:folHlink>
      <a:srgbClr val="0097A7"/>
    </a:folHlink>
  </a:clrScheme>
</a:themeOverride>
</file>

<file path=ppt/theme/themeOverride9.xml><?xml version="1.0" encoding="utf-8"?>
<a:themeOverride xmlns:a="http://schemas.openxmlformats.org/drawingml/2006/main">
  <a:clrScheme name="Simple Light">
    <a:dk1>
      <a:srgbClr val="4236A5"/>
    </a:dk1>
    <a:lt1>
      <a:srgbClr val="FFFFFF"/>
    </a:lt1>
    <a:dk2>
      <a:srgbClr val="484655"/>
    </a:dk2>
    <a:lt2>
      <a:srgbClr val="FFF8EC"/>
    </a:lt2>
    <a:accent1>
      <a:srgbClr val="BFBAEC"/>
    </a:accent1>
    <a:accent2>
      <a:srgbClr val="7D80B9"/>
    </a:accent2>
    <a:accent3>
      <a:srgbClr val="F4D7A6"/>
    </a:accent3>
    <a:accent4>
      <a:srgbClr val="EFE4D6"/>
    </a:accent4>
    <a:accent5>
      <a:srgbClr val="BFBAEC"/>
    </a:accent5>
    <a:accent6>
      <a:srgbClr val="EFE4D6"/>
    </a:accent6>
    <a:hlink>
      <a:srgbClr val="484655"/>
    </a:hlink>
    <a:folHlink>
      <a:srgbClr val="0097A7"/>
    </a:folHlink>
  </a:clrScheme>
</a:themeOverride>
</file>

<file path=docProps/app.xml><?xml version="1.0" encoding="utf-8"?>
<Properties xmlns="http://schemas.openxmlformats.org/officeDocument/2006/extended-properties" xmlns:vt="http://schemas.openxmlformats.org/officeDocument/2006/docPropsVTypes">
  <TotalTime>1301</TotalTime>
  <Words>6833</Words>
  <Application>Microsoft Office PowerPoint</Application>
  <PresentationFormat>Widescreen</PresentationFormat>
  <Paragraphs>487</Paragraphs>
  <Slides>36</Slides>
  <Notes>2</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The Vaccination Process in Each Country by Slidesgo</vt:lpstr>
      <vt:lpstr>استانداردهای اعتبار بخشی  مدیریت پسماند پزشکی</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Health.gov.ir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ملک احمدی خانم فریبا</dc:creator>
  <cp:lastModifiedBy>Unknown User</cp:lastModifiedBy>
  <cp:revision>158</cp:revision>
  <dcterms:created xsi:type="dcterms:W3CDTF">2019-12-10T05:38:18Z</dcterms:created>
  <dcterms:modified xsi:type="dcterms:W3CDTF">2022-05-08T17:56:11Z</dcterms:modified>
</cp:coreProperties>
</file>